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sldIdLst>
    <p:sldId id="258" r:id="rId2"/>
    <p:sldId id="268" r:id="rId3"/>
    <p:sldId id="269" r:id="rId4"/>
    <p:sldId id="267" r:id="rId5"/>
    <p:sldId id="262" r:id="rId6"/>
    <p:sldId id="264" r:id="rId7"/>
    <p:sldId id="261" r:id="rId8"/>
    <p:sldId id="263" r:id="rId9"/>
    <p:sldId id="266" r:id="rId10"/>
    <p:sldId id="265" r:id="rId11"/>
    <p:sldId id="270" r:id="rId12"/>
    <p:sldId id="272" r:id="rId13"/>
    <p:sldId id="271" r:id="rId14"/>
    <p:sldId id="273" r:id="rId15"/>
  </p:sldIdLst>
  <p:sldSz cx="9144000" cy="6858000" type="screen4x3"/>
  <p:notesSz cx="6858000" cy="9144000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9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8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2B4C44-9FB5-421F-86BC-042C20602890}" type="doc">
      <dgm:prSet loTypeId="urn:microsoft.com/office/officeart/2005/8/layout/process4" loCatId="process" qsTypeId="urn:microsoft.com/office/officeart/2005/8/quickstyle/simple1#2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2647EEA5-2C17-40B4-80A7-EA2EDFEFD6EE}">
      <dgm:prSet phldrT="[Testo]" custT="1"/>
      <dgm:spPr/>
      <dgm:t>
        <a:bodyPr/>
        <a:lstStyle/>
        <a:p>
          <a:r>
            <a:rPr lang="it-IT" sz="2400" dirty="0" smtClean="0"/>
            <a:t>8/9 Ottobre  (Formazione in aula)</a:t>
          </a:r>
          <a:endParaRPr lang="it-IT" sz="2400" dirty="0"/>
        </a:p>
      </dgm:t>
    </dgm:pt>
    <dgm:pt modelId="{348DCD94-8115-4F1C-804B-175F3FFF94FB}" type="parTrans" cxnId="{35D39AF3-0DDE-40F0-BAC2-FCA1CD6A94CF}">
      <dgm:prSet/>
      <dgm:spPr/>
      <dgm:t>
        <a:bodyPr/>
        <a:lstStyle/>
        <a:p>
          <a:endParaRPr lang="it-IT" sz="1200"/>
        </a:p>
      </dgm:t>
    </dgm:pt>
    <dgm:pt modelId="{25519522-6552-4A10-B97C-39C8A3969D52}" type="sibTrans" cxnId="{35D39AF3-0DDE-40F0-BAC2-FCA1CD6A94CF}">
      <dgm:prSet/>
      <dgm:spPr/>
      <dgm:t>
        <a:bodyPr/>
        <a:lstStyle/>
        <a:p>
          <a:endParaRPr lang="it-IT" sz="1200"/>
        </a:p>
      </dgm:t>
    </dgm:pt>
    <dgm:pt modelId="{E401C464-85B3-4B6B-8F02-C3370BDB2E1C}">
      <dgm:prSet phldrT="[Testo]" custT="1"/>
      <dgm:spPr/>
      <dgm:t>
        <a:bodyPr/>
        <a:lstStyle/>
        <a:p>
          <a:r>
            <a:rPr lang="it-IT" sz="1800" dirty="0" smtClean="0"/>
            <a:t>Il DFG</a:t>
          </a:r>
          <a:endParaRPr lang="it-IT" sz="1800" dirty="0"/>
        </a:p>
      </dgm:t>
    </dgm:pt>
    <dgm:pt modelId="{0FFE7C57-F269-49D3-8F06-98FBDCA456C7}" type="parTrans" cxnId="{F596A06A-A249-44F5-93E5-E321C185D77D}">
      <dgm:prSet/>
      <dgm:spPr/>
      <dgm:t>
        <a:bodyPr/>
        <a:lstStyle/>
        <a:p>
          <a:endParaRPr lang="it-IT" sz="1200"/>
        </a:p>
      </dgm:t>
    </dgm:pt>
    <dgm:pt modelId="{2FC6BEF2-EFD3-4915-85AE-238CE5C64A33}" type="sibTrans" cxnId="{F596A06A-A249-44F5-93E5-E321C185D77D}">
      <dgm:prSet/>
      <dgm:spPr/>
      <dgm:t>
        <a:bodyPr/>
        <a:lstStyle/>
        <a:p>
          <a:endParaRPr lang="it-IT" sz="1200"/>
        </a:p>
      </dgm:t>
    </dgm:pt>
    <dgm:pt modelId="{5C429C51-FD3C-4B80-A5DB-EF02832AFC7B}">
      <dgm:prSet phldrT="[Testo]" custT="1"/>
      <dgm:spPr/>
      <dgm:t>
        <a:bodyPr/>
        <a:lstStyle/>
        <a:p>
          <a:r>
            <a:rPr lang="it-IT" sz="2400" dirty="0" smtClean="0"/>
            <a:t>Ottobre – Novembre  (Formazione sul campo)</a:t>
          </a:r>
          <a:endParaRPr lang="it-IT" sz="2400" dirty="0"/>
        </a:p>
      </dgm:t>
    </dgm:pt>
    <dgm:pt modelId="{61A6AB4B-6B65-4050-962F-4C48D176E73A}" type="parTrans" cxnId="{F07069B2-E5B4-4DA3-AAF5-C4EF21FBE828}">
      <dgm:prSet/>
      <dgm:spPr/>
      <dgm:t>
        <a:bodyPr/>
        <a:lstStyle/>
        <a:p>
          <a:endParaRPr lang="it-IT" sz="1200"/>
        </a:p>
      </dgm:t>
    </dgm:pt>
    <dgm:pt modelId="{8E662FDF-85D8-46D6-BFCD-5BB1EEDDAF60}" type="sibTrans" cxnId="{F07069B2-E5B4-4DA3-AAF5-C4EF21FBE828}">
      <dgm:prSet/>
      <dgm:spPr/>
      <dgm:t>
        <a:bodyPr/>
        <a:lstStyle/>
        <a:p>
          <a:endParaRPr lang="it-IT" sz="1200"/>
        </a:p>
      </dgm:t>
    </dgm:pt>
    <dgm:pt modelId="{1D727743-990F-4902-A05E-AA51B74AD550}">
      <dgm:prSet phldrT="[Testo]" custT="1"/>
      <dgm:spPr/>
      <dgm:t>
        <a:bodyPr/>
        <a:lstStyle/>
        <a:p>
          <a:r>
            <a:rPr lang="it-IT" sz="1800" dirty="0" smtClean="0"/>
            <a:t>Analisi degli obiettivi formativi </a:t>
          </a:r>
          <a:endParaRPr lang="it-IT" sz="1800" dirty="0"/>
        </a:p>
      </dgm:t>
    </dgm:pt>
    <dgm:pt modelId="{A56D5580-509C-47CE-A1B6-F8DBC3F1D9ED}" type="parTrans" cxnId="{D67C4C88-D4B2-4EDE-9A8C-362D14673F9E}">
      <dgm:prSet/>
      <dgm:spPr/>
      <dgm:t>
        <a:bodyPr/>
        <a:lstStyle/>
        <a:p>
          <a:endParaRPr lang="it-IT" sz="1200"/>
        </a:p>
      </dgm:t>
    </dgm:pt>
    <dgm:pt modelId="{58FB3C51-0AF0-4E08-9555-2BBA254C554D}" type="sibTrans" cxnId="{D67C4C88-D4B2-4EDE-9A8C-362D14673F9E}">
      <dgm:prSet/>
      <dgm:spPr/>
      <dgm:t>
        <a:bodyPr/>
        <a:lstStyle/>
        <a:p>
          <a:endParaRPr lang="it-IT" sz="1200"/>
        </a:p>
      </dgm:t>
    </dgm:pt>
    <dgm:pt modelId="{76D8B2CE-F7CE-4474-AF35-3DFAE0D28EF8}">
      <dgm:prSet phldrT="[Testo]" custT="1"/>
      <dgm:spPr/>
      <dgm:t>
        <a:bodyPr/>
        <a:lstStyle/>
        <a:p>
          <a:r>
            <a:rPr lang="it-IT" sz="1800" dirty="0" smtClean="0"/>
            <a:t>Identificazione delle competenze</a:t>
          </a:r>
          <a:endParaRPr lang="it-IT" sz="1800" dirty="0"/>
        </a:p>
      </dgm:t>
    </dgm:pt>
    <dgm:pt modelId="{92C6C51B-1CBB-403F-8AEB-795117EB3103}" type="parTrans" cxnId="{BBDF521A-C095-4C04-8E13-574F576D44D5}">
      <dgm:prSet/>
      <dgm:spPr/>
      <dgm:t>
        <a:bodyPr/>
        <a:lstStyle/>
        <a:p>
          <a:endParaRPr lang="it-IT" sz="1200"/>
        </a:p>
      </dgm:t>
    </dgm:pt>
    <dgm:pt modelId="{BCE75357-42EA-42A6-90FB-2124B14B330E}" type="sibTrans" cxnId="{BBDF521A-C095-4C04-8E13-574F576D44D5}">
      <dgm:prSet/>
      <dgm:spPr/>
      <dgm:t>
        <a:bodyPr/>
        <a:lstStyle/>
        <a:p>
          <a:endParaRPr lang="it-IT" sz="1200"/>
        </a:p>
      </dgm:t>
    </dgm:pt>
    <dgm:pt modelId="{7C6E541B-A276-4544-8B0E-D7CF880CB23D}">
      <dgm:prSet phldrT="[Testo]" custT="1"/>
      <dgm:spPr/>
      <dgm:t>
        <a:bodyPr/>
        <a:lstStyle/>
        <a:p>
          <a:r>
            <a:rPr lang="it-IT" sz="2400" dirty="0" smtClean="0"/>
            <a:t>5/6 Novembre  (Formazione in aula)</a:t>
          </a:r>
          <a:endParaRPr lang="it-IT" sz="2400" dirty="0"/>
        </a:p>
      </dgm:t>
    </dgm:pt>
    <dgm:pt modelId="{A0E488ED-69B7-485A-B884-23094C2A300A}" type="parTrans" cxnId="{5BA8A378-CEC6-4D8F-A2E4-28B498C81DFF}">
      <dgm:prSet/>
      <dgm:spPr/>
      <dgm:t>
        <a:bodyPr/>
        <a:lstStyle/>
        <a:p>
          <a:endParaRPr lang="it-IT" sz="1200"/>
        </a:p>
      </dgm:t>
    </dgm:pt>
    <dgm:pt modelId="{BFB93115-1291-41E1-A846-2F7B13792C39}" type="sibTrans" cxnId="{5BA8A378-CEC6-4D8F-A2E4-28B498C81DFF}">
      <dgm:prSet/>
      <dgm:spPr/>
      <dgm:t>
        <a:bodyPr/>
        <a:lstStyle/>
        <a:p>
          <a:endParaRPr lang="it-IT" sz="1200"/>
        </a:p>
      </dgm:t>
    </dgm:pt>
    <dgm:pt modelId="{579E3D4A-59AF-4B6C-AFA0-4E5421890650}">
      <dgm:prSet phldrT="[Testo]" custT="1"/>
      <dgm:spPr/>
      <dgm:t>
        <a:bodyPr/>
        <a:lstStyle/>
        <a:p>
          <a:r>
            <a:rPr lang="it-IT" sz="1800" dirty="0" smtClean="0"/>
            <a:t>Impatto del DFG</a:t>
          </a:r>
          <a:endParaRPr lang="it-IT" sz="1800" dirty="0"/>
        </a:p>
      </dgm:t>
    </dgm:pt>
    <dgm:pt modelId="{FCF30BCD-6BAE-4980-846F-64E946C8D957}" type="parTrans" cxnId="{C3C5EA94-FCDA-4914-B879-90C5FEECA670}">
      <dgm:prSet/>
      <dgm:spPr/>
      <dgm:t>
        <a:bodyPr/>
        <a:lstStyle/>
        <a:p>
          <a:endParaRPr lang="it-IT" sz="1200"/>
        </a:p>
      </dgm:t>
    </dgm:pt>
    <dgm:pt modelId="{6CF6C04A-A9C8-47A2-BE8B-9B11BE7AD3B8}" type="sibTrans" cxnId="{C3C5EA94-FCDA-4914-B879-90C5FEECA670}">
      <dgm:prSet/>
      <dgm:spPr/>
      <dgm:t>
        <a:bodyPr/>
        <a:lstStyle/>
        <a:p>
          <a:endParaRPr lang="it-IT" sz="1200"/>
        </a:p>
      </dgm:t>
    </dgm:pt>
    <dgm:pt modelId="{500C13F2-6B28-486A-AFB9-DF544EE7E35F}">
      <dgm:prSet phldrT="[Testo]" custT="1"/>
      <dgm:spPr/>
      <dgm:t>
        <a:bodyPr/>
        <a:lstStyle/>
        <a:p>
          <a:r>
            <a:rPr lang="it-IT" sz="1800" dirty="0" smtClean="0"/>
            <a:t>Competenze</a:t>
          </a:r>
          <a:endParaRPr lang="it-IT" sz="1800" dirty="0"/>
        </a:p>
      </dgm:t>
    </dgm:pt>
    <dgm:pt modelId="{BB5FF5F6-58E3-429B-8558-43EC5967EE12}" type="parTrans" cxnId="{AA553DCD-DBEE-4002-BF05-90AD590934DE}">
      <dgm:prSet/>
      <dgm:spPr/>
      <dgm:t>
        <a:bodyPr/>
        <a:lstStyle/>
        <a:p>
          <a:endParaRPr lang="it-IT"/>
        </a:p>
      </dgm:t>
    </dgm:pt>
    <dgm:pt modelId="{0A20C475-02BB-44EA-9434-1B34E0F83F3B}" type="sibTrans" cxnId="{AA553DCD-DBEE-4002-BF05-90AD590934DE}">
      <dgm:prSet/>
      <dgm:spPr/>
      <dgm:t>
        <a:bodyPr/>
        <a:lstStyle/>
        <a:p>
          <a:endParaRPr lang="it-IT"/>
        </a:p>
      </dgm:t>
    </dgm:pt>
    <dgm:pt modelId="{78AAF044-3C2D-456D-9096-B50996107979}">
      <dgm:prSet custT="1"/>
      <dgm:spPr/>
      <dgm:t>
        <a:bodyPr/>
        <a:lstStyle/>
        <a:p>
          <a:r>
            <a:rPr lang="it-IT" sz="2400" dirty="0" smtClean="0"/>
            <a:t>Novembre – Dicembre  (Formazione sul campo)</a:t>
          </a:r>
          <a:endParaRPr lang="it-IT" sz="2400" dirty="0"/>
        </a:p>
      </dgm:t>
    </dgm:pt>
    <dgm:pt modelId="{4A5B50AE-E023-4D2E-AA00-D0490740BB91}" type="parTrans" cxnId="{45949171-BE94-407F-BAC3-C6F7A712A574}">
      <dgm:prSet/>
      <dgm:spPr/>
      <dgm:t>
        <a:bodyPr/>
        <a:lstStyle/>
        <a:p>
          <a:endParaRPr lang="it-IT"/>
        </a:p>
      </dgm:t>
    </dgm:pt>
    <dgm:pt modelId="{C95E3DC0-74EB-4D9C-8F9C-BA69A3604D22}" type="sibTrans" cxnId="{45949171-BE94-407F-BAC3-C6F7A712A574}">
      <dgm:prSet/>
      <dgm:spPr/>
      <dgm:t>
        <a:bodyPr/>
        <a:lstStyle/>
        <a:p>
          <a:endParaRPr lang="it-IT"/>
        </a:p>
      </dgm:t>
    </dgm:pt>
    <dgm:pt modelId="{8165FF66-D64A-45DB-AA0F-064B6E92F3C6}">
      <dgm:prSet custT="1"/>
      <dgm:spPr/>
      <dgm:t>
        <a:bodyPr/>
        <a:lstStyle/>
        <a:p>
          <a:r>
            <a:rPr lang="it-IT" sz="1800" dirty="0" smtClean="0"/>
            <a:t>Repertorio delle competenze</a:t>
          </a:r>
          <a:endParaRPr lang="it-IT" sz="1800" dirty="0"/>
        </a:p>
      </dgm:t>
    </dgm:pt>
    <dgm:pt modelId="{DCF1CC9F-9320-49E3-A271-7DF5B3C1D5DB}" type="parTrans" cxnId="{5F77714A-1886-4B16-AEB8-DBDE2C3C4B40}">
      <dgm:prSet/>
      <dgm:spPr/>
      <dgm:t>
        <a:bodyPr/>
        <a:lstStyle/>
        <a:p>
          <a:endParaRPr lang="it-IT"/>
        </a:p>
      </dgm:t>
    </dgm:pt>
    <dgm:pt modelId="{5F12E7D0-96B6-4D6B-9B49-A6A6D2458DA7}" type="sibTrans" cxnId="{5F77714A-1886-4B16-AEB8-DBDE2C3C4B40}">
      <dgm:prSet/>
      <dgm:spPr/>
      <dgm:t>
        <a:bodyPr/>
        <a:lstStyle/>
        <a:p>
          <a:endParaRPr lang="it-IT"/>
        </a:p>
      </dgm:t>
    </dgm:pt>
    <dgm:pt modelId="{23721CE4-D3FA-4C36-BFC4-D3D222FB8863}">
      <dgm:prSet phldrT="[Testo]" custT="1"/>
      <dgm:spPr/>
      <dgm:t>
        <a:bodyPr/>
        <a:lstStyle/>
        <a:p>
          <a:r>
            <a:rPr lang="it-IT" sz="1800" dirty="0" smtClean="0"/>
            <a:t>Programmazione attività formative 2013</a:t>
          </a:r>
          <a:endParaRPr lang="it-IT" sz="1800" dirty="0"/>
        </a:p>
      </dgm:t>
    </dgm:pt>
    <dgm:pt modelId="{900896FE-7B9A-460C-A758-646FBC4C2668}" type="parTrans" cxnId="{0955EB77-C2E2-4F9E-B6F5-644547772D77}">
      <dgm:prSet/>
      <dgm:spPr/>
      <dgm:t>
        <a:bodyPr/>
        <a:lstStyle/>
        <a:p>
          <a:endParaRPr lang="it-IT"/>
        </a:p>
      </dgm:t>
    </dgm:pt>
    <dgm:pt modelId="{E1260CA7-E9C5-4B62-B979-6A215BD937BF}" type="sibTrans" cxnId="{0955EB77-C2E2-4F9E-B6F5-644547772D77}">
      <dgm:prSet/>
      <dgm:spPr/>
      <dgm:t>
        <a:bodyPr/>
        <a:lstStyle/>
        <a:p>
          <a:endParaRPr lang="it-IT"/>
        </a:p>
      </dgm:t>
    </dgm:pt>
    <dgm:pt modelId="{E338D55D-3882-4B5F-9240-BD3AF298C522}">
      <dgm:prSet custT="1"/>
      <dgm:spPr/>
      <dgm:t>
        <a:bodyPr/>
        <a:lstStyle/>
        <a:p>
          <a:r>
            <a:rPr lang="it-IT" sz="2400" dirty="0" smtClean="0"/>
            <a:t>10 Dicembre 2012  (Prova di apprendimento)</a:t>
          </a:r>
          <a:endParaRPr lang="it-IT" sz="2400" dirty="0"/>
        </a:p>
      </dgm:t>
    </dgm:pt>
    <dgm:pt modelId="{10F6DE83-F733-493B-B2C4-7C5D01968949}" type="parTrans" cxnId="{83059CC2-6F16-4ADF-AD58-5CDD1D7F9CBA}">
      <dgm:prSet/>
      <dgm:spPr/>
      <dgm:t>
        <a:bodyPr/>
        <a:lstStyle/>
        <a:p>
          <a:endParaRPr lang="it-IT"/>
        </a:p>
      </dgm:t>
    </dgm:pt>
    <dgm:pt modelId="{3445307A-C339-44B6-B47C-631339C42EFC}" type="sibTrans" cxnId="{83059CC2-6F16-4ADF-AD58-5CDD1D7F9CBA}">
      <dgm:prSet/>
      <dgm:spPr/>
      <dgm:t>
        <a:bodyPr/>
        <a:lstStyle/>
        <a:p>
          <a:endParaRPr lang="it-IT"/>
        </a:p>
      </dgm:t>
    </dgm:pt>
    <dgm:pt modelId="{C96EE5A1-1A71-430F-8BD2-B60CE45F9B3D}">
      <dgm:prSet phldrT="[Testo]"/>
      <dgm:spPr/>
      <dgm:t>
        <a:bodyPr/>
        <a:lstStyle/>
        <a:p>
          <a:r>
            <a:rPr lang="it-IT" dirty="0" smtClean="0"/>
            <a:t>Restituzione del DFG</a:t>
          </a:r>
          <a:endParaRPr lang="it-IT" dirty="0"/>
        </a:p>
      </dgm:t>
    </dgm:pt>
    <dgm:pt modelId="{1D467511-C822-40BB-AAE5-27AF398D81E0}" type="parTrans" cxnId="{C25E8A49-0A0A-42C0-A522-C7CBFBD0B74B}">
      <dgm:prSet/>
      <dgm:spPr/>
      <dgm:t>
        <a:bodyPr/>
        <a:lstStyle/>
        <a:p>
          <a:endParaRPr lang="it-IT"/>
        </a:p>
      </dgm:t>
    </dgm:pt>
    <dgm:pt modelId="{7CC1A3EC-55C5-44EB-A5B8-BD25A2DC5DF9}" type="sibTrans" cxnId="{C25E8A49-0A0A-42C0-A522-C7CBFBD0B74B}">
      <dgm:prSet/>
      <dgm:spPr/>
      <dgm:t>
        <a:bodyPr/>
        <a:lstStyle/>
        <a:p>
          <a:endParaRPr lang="it-IT"/>
        </a:p>
      </dgm:t>
    </dgm:pt>
    <dgm:pt modelId="{7D5D4858-EA41-47DC-B9A1-4793A17BD6E6}">
      <dgm:prSet phldrT="[Testo]" custT="1"/>
      <dgm:spPr/>
      <dgm:t>
        <a:bodyPr/>
        <a:lstStyle/>
        <a:p>
          <a:r>
            <a:rPr lang="it-IT" sz="1800" smtClean="0"/>
            <a:t>Progettazione </a:t>
          </a:r>
          <a:r>
            <a:rPr lang="it-IT" sz="1800" dirty="0" smtClean="0"/>
            <a:t>del DFG</a:t>
          </a:r>
          <a:endParaRPr lang="it-IT" sz="1800" dirty="0"/>
        </a:p>
      </dgm:t>
    </dgm:pt>
    <dgm:pt modelId="{13D32BBD-8BDE-4B78-A10E-433B62A786C6}" type="parTrans" cxnId="{F7698357-655D-4F51-AA6B-40193C0A9187}">
      <dgm:prSet/>
      <dgm:spPr/>
      <dgm:t>
        <a:bodyPr/>
        <a:lstStyle/>
        <a:p>
          <a:endParaRPr lang="it-IT"/>
        </a:p>
      </dgm:t>
    </dgm:pt>
    <dgm:pt modelId="{18E7F663-DFF4-40BE-B242-5FBB8B6A5A1D}" type="sibTrans" cxnId="{F7698357-655D-4F51-AA6B-40193C0A9187}">
      <dgm:prSet/>
      <dgm:spPr/>
      <dgm:t>
        <a:bodyPr/>
        <a:lstStyle/>
        <a:p>
          <a:endParaRPr lang="it-IT"/>
        </a:p>
      </dgm:t>
    </dgm:pt>
    <dgm:pt modelId="{B81EB49F-42D2-4865-A8C2-F1DDCADF0578}" type="pres">
      <dgm:prSet presAssocID="{872B4C44-9FB5-421F-86BC-042C206028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D194721-90B4-4025-B78B-F145C448FEAE}" type="pres">
      <dgm:prSet presAssocID="{E338D55D-3882-4B5F-9240-BD3AF298C522}" presName="boxAndChildren" presStyleCnt="0"/>
      <dgm:spPr/>
    </dgm:pt>
    <dgm:pt modelId="{D12AE9F0-101C-4E57-8E46-7B8B6A03D56E}" type="pres">
      <dgm:prSet presAssocID="{E338D55D-3882-4B5F-9240-BD3AF298C522}" presName="parentTextBox" presStyleLbl="node1" presStyleIdx="0" presStyleCnt="5"/>
      <dgm:spPr/>
      <dgm:t>
        <a:bodyPr/>
        <a:lstStyle/>
        <a:p>
          <a:endParaRPr lang="it-IT"/>
        </a:p>
      </dgm:t>
    </dgm:pt>
    <dgm:pt modelId="{A040259B-29C9-465A-93EF-423EAD5CF9AF}" type="pres">
      <dgm:prSet presAssocID="{E338D55D-3882-4B5F-9240-BD3AF298C522}" presName="entireBox" presStyleLbl="node1" presStyleIdx="0" presStyleCnt="5"/>
      <dgm:spPr/>
      <dgm:t>
        <a:bodyPr/>
        <a:lstStyle/>
        <a:p>
          <a:endParaRPr lang="it-IT"/>
        </a:p>
      </dgm:t>
    </dgm:pt>
    <dgm:pt modelId="{957C7757-19C8-4151-8C4C-8588A11BB096}" type="pres">
      <dgm:prSet presAssocID="{E338D55D-3882-4B5F-9240-BD3AF298C522}" presName="descendantBox" presStyleCnt="0"/>
      <dgm:spPr/>
    </dgm:pt>
    <dgm:pt modelId="{A7BC1815-5733-409A-90A7-95BA54257B7A}" type="pres">
      <dgm:prSet presAssocID="{C96EE5A1-1A71-430F-8BD2-B60CE45F9B3D}" presName="childTextBox" presStyleLbl="fg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EBDDF48-FFCC-4120-AF80-F709FF2A131C}" type="pres">
      <dgm:prSet presAssocID="{C95E3DC0-74EB-4D9C-8F9C-BA69A3604D22}" presName="sp" presStyleCnt="0"/>
      <dgm:spPr/>
    </dgm:pt>
    <dgm:pt modelId="{97885023-7CCD-43C6-827B-10292D6596E9}" type="pres">
      <dgm:prSet presAssocID="{78AAF044-3C2D-456D-9096-B50996107979}" presName="arrowAndChildren" presStyleCnt="0"/>
      <dgm:spPr/>
    </dgm:pt>
    <dgm:pt modelId="{7A123CCE-8E01-4577-9588-77A5032E0C05}" type="pres">
      <dgm:prSet presAssocID="{78AAF044-3C2D-456D-9096-B50996107979}" presName="parentTextArrow" presStyleLbl="node1" presStyleIdx="0" presStyleCnt="5"/>
      <dgm:spPr/>
      <dgm:t>
        <a:bodyPr/>
        <a:lstStyle/>
        <a:p>
          <a:endParaRPr lang="it-IT"/>
        </a:p>
      </dgm:t>
    </dgm:pt>
    <dgm:pt modelId="{7E4EFA8F-F880-495A-9874-A13E0625A8C1}" type="pres">
      <dgm:prSet presAssocID="{78AAF044-3C2D-456D-9096-B50996107979}" presName="arrow" presStyleLbl="node1" presStyleIdx="1" presStyleCnt="5"/>
      <dgm:spPr/>
      <dgm:t>
        <a:bodyPr/>
        <a:lstStyle/>
        <a:p>
          <a:endParaRPr lang="it-IT"/>
        </a:p>
      </dgm:t>
    </dgm:pt>
    <dgm:pt modelId="{4227F487-1B9C-4193-8A0C-BC5E117EB9CD}" type="pres">
      <dgm:prSet presAssocID="{78AAF044-3C2D-456D-9096-B50996107979}" presName="descendantArrow" presStyleCnt="0"/>
      <dgm:spPr/>
    </dgm:pt>
    <dgm:pt modelId="{3ADF26DE-D362-4F1D-AC26-765FD1994073}" type="pres">
      <dgm:prSet presAssocID="{23721CE4-D3FA-4C36-BFC4-D3D222FB8863}" presName="childTextArrow" presStyleLbl="fg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DF734B2-9713-4C84-889C-174D57BBAFA7}" type="pres">
      <dgm:prSet presAssocID="{BFB93115-1291-41E1-A846-2F7B13792C39}" presName="sp" presStyleCnt="0"/>
      <dgm:spPr/>
    </dgm:pt>
    <dgm:pt modelId="{BC455FB3-6411-437B-BDB6-2034D95E068F}" type="pres">
      <dgm:prSet presAssocID="{7C6E541B-A276-4544-8B0E-D7CF880CB23D}" presName="arrowAndChildren" presStyleCnt="0"/>
      <dgm:spPr/>
    </dgm:pt>
    <dgm:pt modelId="{974E161B-1E26-4043-B2C3-6DEE354628B0}" type="pres">
      <dgm:prSet presAssocID="{7C6E541B-A276-4544-8B0E-D7CF880CB23D}" presName="parentTextArrow" presStyleLbl="node1" presStyleIdx="1" presStyleCnt="5"/>
      <dgm:spPr/>
      <dgm:t>
        <a:bodyPr/>
        <a:lstStyle/>
        <a:p>
          <a:endParaRPr lang="it-IT"/>
        </a:p>
      </dgm:t>
    </dgm:pt>
    <dgm:pt modelId="{758151F2-D687-4A4A-AFC0-A8BB0709D415}" type="pres">
      <dgm:prSet presAssocID="{7C6E541B-A276-4544-8B0E-D7CF880CB23D}" presName="arrow" presStyleLbl="node1" presStyleIdx="2" presStyleCnt="5"/>
      <dgm:spPr/>
      <dgm:t>
        <a:bodyPr/>
        <a:lstStyle/>
        <a:p>
          <a:endParaRPr lang="it-IT"/>
        </a:p>
      </dgm:t>
    </dgm:pt>
    <dgm:pt modelId="{238E23F4-8707-4C6C-B911-B7AAD2CD4C68}" type="pres">
      <dgm:prSet presAssocID="{7C6E541B-A276-4544-8B0E-D7CF880CB23D}" presName="descendantArrow" presStyleCnt="0"/>
      <dgm:spPr/>
    </dgm:pt>
    <dgm:pt modelId="{528B4C6F-74FA-48D3-98DF-847E1E59993F}" type="pres">
      <dgm:prSet presAssocID="{8165FF66-D64A-45DB-AA0F-064B6E92F3C6}" presName="childTextArrow" presStyleLbl="fg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ADEE43F-C538-43D6-B124-6FC9B9AC8DDE}" type="pres">
      <dgm:prSet presAssocID="{579E3D4A-59AF-4B6C-AFA0-4E5421890650}" presName="childTextArrow" presStyleLbl="fg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C36F966-3A9E-40EE-9FA7-D0EC0A21001F}" type="pres">
      <dgm:prSet presAssocID="{8E662FDF-85D8-46D6-BFCD-5BB1EEDDAF60}" presName="sp" presStyleCnt="0"/>
      <dgm:spPr/>
    </dgm:pt>
    <dgm:pt modelId="{C15125F1-7C6D-4C80-9BD3-79B1DF499A92}" type="pres">
      <dgm:prSet presAssocID="{5C429C51-FD3C-4B80-A5DB-EF02832AFC7B}" presName="arrowAndChildren" presStyleCnt="0"/>
      <dgm:spPr/>
    </dgm:pt>
    <dgm:pt modelId="{29E84C90-8FC8-4453-82AC-2E8F022AB6C9}" type="pres">
      <dgm:prSet presAssocID="{5C429C51-FD3C-4B80-A5DB-EF02832AFC7B}" presName="parentTextArrow" presStyleLbl="node1" presStyleIdx="2" presStyleCnt="5"/>
      <dgm:spPr/>
      <dgm:t>
        <a:bodyPr/>
        <a:lstStyle/>
        <a:p>
          <a:endParaRPr lang="it-IT"/>
        </a:p>
      </dgm:t>
    </dgm:pt>
    <dgm:pt modelId="{C7C944AC-EFB6-43F2-9BF7-8D2EAB26D7E7}" type="pres">
      <dgm:prSet presAssocID="{5C429C51-FD3C-4B80-A5DB-EF02832AFC7B}" presName="arrow" presStyleLbl="node1" presStyleIdx="3" presStyleCnt="5"/>
      <dgm:spPr/>
      <dgm:t>
        <a:bodyPr/>
        <a:lstStyle/>
        <a:p>
          <a:endParaRPr lang="it-IT"/>
        </a:p>
      </dgm:t>
    </dgm:pt>
    <dgm:pt modelId="{676E1113-6466-48C6-9D9A-D3AE52CC01AE}" type="pres">
      <dgm:prSet presAssocID="{5C429C51-FD3C-4B80-A5DB-EF02832AFC7B}" presName="descendantArrow" presStyleCnt="0"/>
      <dgm:spPr/>
    </dgm:pt>
    <dgm:pt modelId="{9AF311CB-4DAF-4F10-9083-3873977D9652}" type="pres">
      <dgm:prSet presAssocID="{1D727743-990F-4902-A05E-AA51B74AD550}" presName="childTextArrow" presStyleLbl="fg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AF7F2E2-4F7E-452D-9A73-7E70124F5CD5}" type="pres">
      <dgm:prSet presAssocID="{76D8B2CE-F7CE-4474-AF35-3DFAE0D28EF8}" presName="childTextArrow" presStyleLbl="fg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CDECD22-0B8B-42E1-B3DF-842968F6F95B}" type="pres">
      <dgm:prSet presAssocID="{25519522-6552-4A10-B97C-39C8A3969D52}" presName="sp" presStyleCnt="0"/>
      <dgm:spPr/>
    </dgm:pt>
    <dgm:pt modelId="{0BC39412-938E-45DC-B367-BE8B3EF2ADA7}" type="pres">
      <dgm:prSet presAssocID="{2647EEA5-2C17-40B4-80A7-EA2EDFEFD6EE}" presName="arrowAndChildren" presStyleCnt="0"/>
      <dgm:spPr/>
    </dgm:pt>
    <dgm:pt modelId="{F32AE7DD-52F6-497C-A03B-CE689375D38E}" type="pres">
      <dgm:prSet presAssocID="{2647EEA5-2C17-40B4-80A7-EA2EDFEFD6EE}" presName="parentTextArrow" presStyleLbl="node1" presStyleIdx="3" presStyleCnt="5"/>
      <dgm:spPr/>
      <dgm:t>
        <a:bodyPr/>
        <a:lstStyle/>
        <a:p>
          <a:endParaRPr lang="it-IT"/>
        </a:p>
      </dgm:t>
    </dgm:pt>
    <dgm:pt modelId="{DE8085D3-EE5B-4084-BA1C-CD188AFCB999}" type="pres">
      <dgm:prSet presAssocID="{2647EEA5-2C17-40B4-80A7-EA2EDFEFD6EE}" presName="arrow" presStyleLbl="node1" presStyleIdx="4" presStyleCnt="5"/>
      <dgm:spPr/>
      <dgm:t>
        <a:bodyPr/>
        <a:lstStyle/>
        <a:p>
          <a:endParaRPr lang="it-IT"/>
        </a:p>
      </dgm:t>
    </dgm:pt>
    <dgm:pt modelId="{11297A6D-0C29-4A15-98EA-CBEB215DA623}" type="pres">
      <dgm:prSet presAssocID="{2647EEA5-2C17-40B4-80A7-EA2EDFEFD6EE}" presName="descendantArrow" presStyleCnt="0"/>
      <dgm:spPr/>
    </dgm:pt>
    <dgm:pt modelId="{1821BD5F-D82C-4B50-B17B-ECFEA73C2B7F}" type="pres">
      <dgm:prSet presAssocID="{E401C464-85B3-4B6B-8F02-C3370BDB2E1C}" presName="childTextArrow" presStyleLbl="f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9154597-FE3C-4B7D-9A45-2CA8F503F680}" type="pres">
      <dgm:prSet presAssocID="{500C13F2-6B28-486A-AFB9-DF544EE7E35F}" presName="childTextArrow" presStyleLbl="f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8F270AF-45E3-4C3C-BB69-BB67FC14BCEA}" type="pres">
      <dgm:prSet presAssocID="{7D5D4858-EA41-47DC-B9A1-4793A17BD6E6}" presName="childTextArrow" presStyleLbl="fg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F77714A-1886-4B16-AEB8-DBDE2C3C4B40}" srcId="{7C6E541B-A276-4544-8B0E-D7CF880CB23D}" destId="{8165FF66-D64A-45DB-AA0F-064B6E92F3C6}" srcOrd="0" destOrd="0" parTransId="{DCF1CC9F-9320-49E3-A271-7DF5B3C1D5DB}" sibTransId="{5F12E7D0-96B6-4D6B-9B49-A6A6D2458DA7}"/>
    <dgm:cxn modelId="{8D348576-8F14-4786-A14A-BBDC826CD10C}" type="presOf" srcId="{E401C464-85B3-4B6B-8F02-C3370BDB2E1C}" destId="{1821BD5F-D82C-4B50-B17B-ECFEA73C2B7F}" srcOrd="0" destOrd="0" presId="urn:microsoft.com/office/officeart/2005/8/layout/process4"/>
    <dgm:cxn modelId="{7C4AB4D2-62CA-4383-82F2-FD5E76822CF6}" type="presOf" srcId="{2647EEA5-2C17-40B4-80A7-EA2EDFEFD6EE}" destId="{DE8085D3-EE5B-4084-BA1C-CD188AFCB999}" srcOrd="1" destOrd="0" presId="urn:microsoft.com/office/officeart/2005/8/layout/process4"/>
    <dgm:cxn modelId="{9F95FABC-324A-4B0C-B116-C2BAB8284CD0}" type="presOf" srcId="{E338D55D-3882-4B5F-9240-BD3AF298C522}" destId="{D12AE9F0-101C-4E57-8E46-7B8B6A03D56E}" srcOrd="0" destOrd="0" presId="urn:microsoft.com/office/officeart/2005/8/layout/process4"/>
    <dgm:cxn modelId="{C25E8A49-0A0A-42C0-A522-C7CBFBD0B74B}" srcId="{E338D55D-3882-4B5F-9240-BD3AF298C522}" destId="{C96EE5A1-1A71-430F-8BD2-B60CE45F9B3D}" srcOrd="0" destOrd="0" parTransId="{1D467511-C822-40BB-AAE5-27AF398D81E0}" sibTransId="{7CC1A3EC-55C5-44EB-A5B8-BD25A2DC5DF9}"/>
    <dgm:cxn modelId="{5BA8A378-CEC6-4D8F-A2E4-28B498C81DFF}" srcId="{872B4C44-9FB5-421F-86BC-042C20602890}" destId="{7C6E541B-A276-4544-8B0E-D7CF880CB23D}" srcOrd="2" destOrd="0" parTransId="{A0E488ED-69B7-485A-B884-23094C2A300A}" sibTransId="{BFB93115-1291-41E1-A846-2F7B13792C39}"/>
    <dgm:cxn modelId="{039A0D9E-BA1E-49FD-B3A8-DC89E4005537}" type="presOf" srcId="{23721CE4-D3FA-4C36-BFC4-D3D222FB8863}" destId="{3ADF26DE-D362-4F1D-AC26-765FD1994073}" srcOrd="0" destOrd="0" presId="urn:microsoft.com/office/officeart/2005/8/layout/process4"/>
    <dgm:cxn modelId="{A8394419-542E-4DFF-AB7D-F38AA475545C}" type="presOf" srcId="{7C6E541B-A276-4544-8B0E-D7CF880CB23D}" destId="{974E161B-1E26-4043-B2C3-6DEE354628B0}" srcOrd="0" destOrd="0" presId="urn:microsoft.com/office/officeart/2005/8/layout/process4"/>
    <dgm:cxn modelId="{45949171-BE94-407F-BAC3-C6F7A712A574}" srcId="{872B4C44-9FB5-421F-86BC-042C20602890}" destId="{78AAF044-3C2D-456D-9096-B50996107979}" srcOrd="3" destOrd="0" parTransId="{4A5B50AE-E023-4D2E-AA00-D0490740BB91}" sibTransId="{C95E3DC0-74EB-4D9C-8F9C-BA69A3604D22}"/>
    <dgm:cxn modelId="{4EBB2F6F-90DC-4D04-A8AC-5D7360C58F14}" type="presOf" srcId="{76D8B2CE-F7CE-4474-AF35-3DFAE0D28EF8}" destId="{CAF7F2E2-4F7E-452D-9A73-7E70124F5CD5}" srcOrd="0" destOrd="0" presId="urn:microsoft.com/office/officeart/2005/8/layout/process4"/>
    <dgm:cxn modelId="{36D471A3-2DCD-43A4-9C65-4BEF7EA73427}" type="presOf" srcId="{5C429C51-FD3C-4B80-A5DB-EF02832AFC7B}" destId="{29E84C90-8FC8-4453-82AC-2E8F022AB6C9}" srcOrd="0" destOrd="0" presId="urn:microsoft.com/office/officeart/2005/8/layout/process4"/>
    <dgm:cxn modelId="{C36969EF-A096-4B1E-B48B-310548516578}" type="presOf" srcId="{579E3D4A-59AF-4B6C-AFA0-4E5421890650}" destId="{4ADEE43F-C538-43D6-B124-6FC9B9AC8DDE}" srcOrd="0" destOrd="0" presId="urn:microsoft.com/office/officeart/2005/8/layout/process4"/>
    <dgm:cxn modelId="{AA553DCD-DBEE-4002-BF05-90AD590934DE}" srcId="{2647EEA5-2C17-40B4-80A7-EA2EDFEFD6EE}" destId="{500C13F2-6B28-486A-AFB9-DF544EE7E35F}" srcOrd="1" destOrd="0" parTransId="{BB5FF5F6-58E3-429B-8558-43EC5967EE12}" sibTransId="{0A20C475-02BB-44EA-9434-1B34E0F83F3B}"/>
    <dgm:cxn modelId="{76A769F7-D697-4098-BEF6-A0872668CDBF}" type="presOf" srcId="{8165FF66-D64A-45DB-AA0F-064B6E92F3C6}" destId="{528B4C6F-74FA-48D3-98DF-847E1E59993F}" srcOrd="0" destOrd="0" presId="urn:microsoft.com/office/officeart/2005/8/layout/process4"/>
    <dgm:cxn modelId="{8826C8E9-2495-4D44-A3B9-C2928AE24ECE}" type="presOf" srcId="{7D5D4858-EA41-47DC-B9A1-4793A17BD6E6}" destId="{38F270AF-45E3-4C3C-BB69-BB67FC14BCEA}" srcOrd="0" destOrd="0" presId="urn:microsoft.com/office/officeart/2005/8/layout/process4"/>
    <dgm:cxn modelId="{83059CC2-6F16-4ADF-AD58-5CDD1D7F9CBA}" srcId="{872B4C44-9FB5-421F-86BC-042C20602890}" destId="{E338D55D-3882-4B5F-9240-BD3AF298C522}" srcOrd="4" destOrd="0" parTransId="{10F6DE83-F733-493B-B2C4-7C5D01968949}" sibTransId="{3445307A-C339-44B6-B47C-631339C42EFC}"/>
    <dgm:cxn modelId="{F7698357-655D-4F51-AA6B-40193C0A9187}" srcId="{2647EEA5-2C17-40B4-80A7-EA2EDFEFD6EE}" destId="{7D5D4858-EA41-47DC-B9A1-4793A17BD6E6}" srcOrd="2" destOrd="0" parTransId="{13D32BBD-8BDE-4B78-A10E-433B62A786C6}" sibTransId="{18E7F663-DFF4-40BE-B242-5FBB8B6A5A1D}"/>
    <dgm:cxn modelId="{82486FA1-2773-4F3D-A6D6-502C33AF66D8}" type="presOf" srcId="{C96EE5A1-1A71-430F-8BD2-B60CE45F9B3D}" destId="{A7BC1815-5733-409A-90A7-95BA54257B7A}" srcOrd="0" destOrd="0" presId="urn:microsoft.com/office/officeart/2005/8/layout/process4"/>
    <dgm:cxn modelId="{D67C4C88-D4B2-4EDE-9A8C-362D14673F9E}" srcId="{5C429C51-FD3C-4B80-A5DB-EF02832AFC7B}" destId="{1D727743-990F-4902-A05E-AA51B74AD550}" srcOrd="0" destOrd="0" parTransId="{A56D5580-509C-47CE-A1B6-F8DBC3F1D9ED}" sibTransId="{58FB3C51-0AF0-4E08-9555-2BBA254C554D}"/>
    <dgm:cxn modelId="{B3E95E08-1534-48A2-AF8F-BD5217F45324}" type="presOf" srcId="{7C6E541B-A276-4544-8B0E-D7CF880CB23D}" destId="{758151F2-D687-4A4A-AFC0-A8BB0709D415}" srcOrd="1" destOrd="0" presId="urn:microsoft.com/office/officeart/2005/8/layout/process4"/>
    <dgm:cxn modelId="{DC546FAB-A97C-42B6-8B7E-E87A803E6B6A}" type="presOf" srcId="{E338D55D-3882-4B5F-9240-BD3AF298C522}" destId="{A040259B-29C9-465A-93EF-423EAD5CF9AF}" srcOrd="1" destOrd="0" presId="urn:microsoft.com/office/officeart/2005/8/layout/process4"/>
    <dgm:cxn modelId="{F07069B2-E5B4-4DA3-AAF5-C4EF21FBE828}" srcId="{872B4C44-9FB5-421F-86BC-042C20602890}" destId="{5C429C51-FD3C-4B80-A5DB-EF02832AFC7B}" srcOrd="1" destOrd="0" parTransId="{61A6AB4B-6B65-4050-962F-4C48D176E73A}" sibTransId="{8E662FDF-85D8-46D6-BFCD-5BB1EEDDAF60}"/>
    <dgm:cxn modelId="{C3C5EA94-FCDA-4914-B879-90C5FEECA670}" srcId="{7C6E541B-A276-4544-8B0E-D7CF880CB23D}" destId="{579E3D4A-59AF-4B6C-AFA0-4E5421890650}" srcOrd="1" destOrd="0" parTransId="{FCF30BCD-6BAE-4980-846F-64E946C8D957}" sibTransId="{6CF6C04A-A9C8-47A2-BE8B-9B11BE7AD3B8}"/>
    <dgm:cxn modelId="{A42D242F-046B-4D88-8C3A-C0E7626C94E8}" type="presOf" srcId="{2647EEA5-2C17-40B4-80A7-EA2EDFEFD6EE}" destId="{F32AE7DD-52F6-497C-A03B-CE689375D38E}" srcOrd="0" destOrd="0" presId="urn:microsoft.com/office/officeart/2005/8/layout/process4"/>
    <dgm:cxn modelId="{12197DD7-FFB9-4977-960B-D2F6EA102A0B}" type="presOf" srcId="{872B4C44-9FB5-421F-86BC-042C20602890}" destId="{B81EB49F-42D2-4865-A8C2-F1DDCADF0578}" srcOrd="0" destOrd="0" presId="urn:microsoft.com/office/officeart/2005/8/layout/process4"/>
    <dgm:cxn modelId="{E1942AB6-908A-442A-8C61-8AD24E23C5C6}" type="presOf" srcId="{500C13F2-6B28-486A-AFB9-DF544EE7E35F}" destId="{39154597-FE3C-4B7D-9A45-2CA8F503F680}" srcOrd="0" destOrd="0" presId="urn:microsoft.com/office/officeart/2005/8/layout/process4"/>
    <dgm:cxn modelId="{F596A06A-A249-44F5-93E5-E321C185D77D}" srcId="{2647EEA5-2C17-40B4-80A7-EA2EDFEFD6EE}" destId="{E401C464-85B3-4B6B-8F02-C3370BDB2E1C}" srcOrd="0" destOrd="0" parTransId="{0FFE7C57-F269-49D3-8F06-98FBDCA456C7}" sibTransId="{2FC6BEF2-EFD3-4915-85AE-238CE5C64A33}"/>
    <dgm:cxn modelId="{0955EB77-C2E2-4F9E-B6F5-644547772D77}" srcId="{78AAF044-3C2D-456D-9096-B50996107979}" destId="{23721CE4-D3FA-4C36-BFC4-D3D222FB8863}" srcOrd="0" destOrd="0" parTransId="{900896FE-7B9A-460C-A758-646FBC4C2668}" sibTransId="{E1260CA7-E9C5-4B62-B979-6A215BD937BF}"/>
    <dgm:cxn modelId="{90A1616D-566C-471D-B8DF-2B628838E255}" type="presOf" srcId="{1D727743-990F-4902-A05E-AA51B74AD550}" destId="{9AF311CB-4DAF-4F10-9083-3873977D9652}" srcOrd="0" destOrd="0" presId="urn:microsoft.com/office/officeart/2005/8/layout/process4"/>
    <dgm:cxn modelId="{F2E91EE2-A937-41E1-8D25-76EA73B0D5F9}" type="presOf" srcId="{78AAF044-3C2D-456D-9096-B50996107979}" destId="{7A123CCE-8E01-4577-9588-77A5032E0C05}" srcOrd="0" destOrd="0" presId="urn:microsoft.com/office/officeart/2005/8/layout/process4"/>
    <dgm:cxn modelId="{35D39AF3-0DDE-40F0-BAC2-FCA1CD6A94CF}" srcId="{872B4C44-9FB5-421F-86BC-042C20602890}" destId="{2647EEA5-2C17-40B4-80A7-EA2EDFEFD6EE}" srcOrd="0" destOrd="0" parTransId="{348DCD94-8115-4F1C-804B-175F3FFF94FB}" sibTransId="{25519522-6552-4A10-B97C-39C8A3969D52}"/>
    <dgm:cxn modelId="{BBDF521A-C095-4C04-8E13-574F576D44D5}" srcId="{5C429C51-FD3C-4B80-A5DB-EF02832AFC7B}" destId="{76D8B2CE-F7CE-4474-AF35-3DFAE0D28EF8}" srcOrd="1" destOrd="0" parTransId="{92C6C51B-1CBB-403F-8AEB-795117EB3103}" sibTransId="{BCE75357-42EA-42A6-90FB-2124B14B330E}"/>
    <dgm:cxn modelId="{B45CED25-4DD2-47D7-B4DA-0E35DE79C044}" type="presOf" srcId="{5C429C51-FD3C-4B80-A5DB-EF02832AFC7B}" destId="{C7C944AC-EFB6-43F2-9BF7-8D2EAB26D7E7}" srcOrd="1" destOrd="0" presId="urn:microsoft.com/office/officeart/2005/8/layout/process4"/>
    <dgm:cxn modelId="{272E8AC6-060D-4A3C-8EDE-F6C105427A06}" type="presOf" srcId="{78AAF044-3C2D-456D-9096-B50996107979}" destId="{7E4EFA8F-F880-495A-9874-A13E0625A8C1}" srcOrd="1" destOrd="0" presId="urn:microsoft.com/office/officeart/2005/8/layout/process4"/>
    <dgm:cxn modelId="{B0F1F56C-2002-4964-9972-18D111EC7328}" type="presParOf" srcId="{B81EB49F-42D2-4865-A8C2-F1DDCADF0578}" destId="{1D194721-90B4-4025-B78B-F145C448FEAE}" srcOrd="0" destOrd="0" presId="urn:microsoft.com/office/officeart/2005/8/layout/process4"/>
    <dgm:cxn modelId="{14C8F74A-1974-40BA-AD65-123AC4AA7D3E}" type="presParOf" srcId="{1D194721-90B4-4025-B78B-F145C448FEAE}" destId="{D12AE9F0-101C-4E57-8E46-7B8B6A03D56E}" srcOrd="0" destOrd="0" presId="urn:microsoft.com/office/officeart/2005/8/layout/process4"/>
    <dgm:cxn modelId="{A2688F10-D211-4045-B833-2F3ECD08E53A}" type="presParOf" srcId="{1D194721-90B4-4025-B78B-F145C448FEAE}" destId="{A040259B-29C9-465A-93EF-423EAD5CF9AF}" srcOrd="1" destOrd="0" presId="urn:microsoft.com/office/officeart/2005/8/layout/process4"/>
    <dgm:cxn modelId="{0964F334-1B67-40F4-B7DD-950B027B875A}" type="presParOf" srcId="{1D194721-90B4-4025-B78B-F145C448FEAE}" destId="{957C7757-19C8-4151-8C4C-8588A11BB096}" srcOrd="2" destOrd="0" presId="urn:microsoft.com/office/officeart/2005/8/layout/process4"/>
    <dgm:cxn modelId="{E0EA94A9-6BBF-4BE9-9E50-65619F84B42F}" type="presParOf" srcId="{957C7757-19C8-4151-8C4C-8588A11BB096}" destId="{A7BC1815-5733-409A-90A7-95BA54257B7A}" srcOrd="0" destOrd="0" presId="urn:microsoft.com/office/officeart/2005/8/layout/process4"/>
    <dgm:cxn modelId="{0DA52944-7DAF-4A44-8742-D5812FB7CDCD}" type="presParOf" srcId="{B81EB49F-42D2-4865-A8C2-F1DDCADF0578}" destId="{EEBDDF48-FFCC-4120-AF80-F709FF2A131C}" srcOrd="1" destOrd="0" presId="urn:microsoft.com/office/officeart/2005/8/layout/process4"/>
    <dgm:cxn modelId="{4F313FE9-4D7E-470A-8737-E9F81032C488}" type="presParOf" srcId="{B81EB49F-42D2-4865-A8C2-F1DDCADF0578}" destId="{97885023-7CCD-43C6-827B-10292D6596E9}" srcOrd="2" destOrd="0" presId="urn:microsoft.com/office/officeart/2005/8/layout/process4"/>
    <dgm:cxn modelId="{8110D953-9672-4C4F-9A0A-EBFEEBBC1EF0}" type="presParOf" srcId="{97885023-7CCD-43C6-827B-10292D6596E9}" destId="{7A123CCE-8E01-4577-9588-77A5032E0C05}" srcOrd="0" destOrd="0" presId="urn:microsoft.com/office/officeart/2005/8/layout/process4"/>
    <dgm:cxn modelId="{6E1A599F-1148-451C-92E9-045D2E53DB3A}" type="presParOf" srcId="{97885023-7CCD-43C6-827B-10292D6596E9}" destId="{7E4EFA8F-F880-495A-9874-A13E0625A8C1}" srcOrd="1" destOrd="0" presId="urn:microsoft.com/office/officeart/2005/8/layout/process4"/>
    <dgm:cxn modelId="{D11038A2-68A7-4E2B-9C94-A9B6D591B7E6}" type="presParOf" srcId="{97885023-7CCD-43C6-827B-10292D6596E9}" destId="{4227F487-1B9C-4193-8A0C-BC5E117EB9CD}" srcOrd="2" destOrd="0" presId="urn:microsoft.com/office/officeart/2005/8/layout/process4"/>
    <dgm:cxn modelId="{635E53A9-0CAF-477B-B519-728B9269BDB3}" type="presParOf" srcId="{4227F487-1B9C-4193-8A0C-BC5E117EB9CD}" destId="{3ADF26DE-D362-4F1D-AC26-765FD1994073}" srcOrd="0" destOrd="0" presId="urn:microsoft.com/office/officeart/2005/8/layout/process4"/>
    <dgm:cxn modelId="{4B4AA4E4-8FB6-4C86-9C67-2D0A564136BD}" type="presParOf" srcId="{B81EB49F-42D2-4865-A8C2-F1DDCADF0578}" destId="{0DF734B2-9713-4C84-889C-174D57BBAFA7}" srcOrd="3" destOrd="0" presId="urn:microsoft.com/office/officeart/2005/8/layout/process4"/>
    <dgm:cxn modelId="{3F2796E4-E9DE-42B4-8502-F0EBC31E397E}" type="presParOf" srcId="{B81EB49F-42D2-4865-A8C2-F1DDCADF0578}" destId="{BC455FB3-6411-437B-BDB6-2034D95E068F}" srcOrd="4" destOrd="0" presId="urn:microsoft.com/office/officeart/2005/8/layout/process4"/>
    <dgm:cxn modelId="{80DC1EEB-B132-4C01-8931-99792E431EBC}" type="presParOf" srcId="{BC455FB3-6411-437B-BDB6-2034D95E068F}" destId="{974E161B-1E26-4043-B2C3-6DEE354628B0}" srcOrd="0" destOrd="0" presId="urn:microsoft.com/office/officeart/2005/8/layout/process4"/>
    <dgm:cxn modelId="{2980453E-F5CE-4152-9236-4416EE32E2FB}" type="presParOf" srcId="{BC455FB3-6411-437B-BDB6-2034D95E068F}" destId="{758151F2-D687-4A4A-AFC0-A8BB0709D415}" srcOrd="1" destOrd="0" presId="urn:microsoft.com/office/officeart/2005/8/layout/process4"/>
    <dgm:cxn modelId="{12582F6E-B687-4820-AA19-BB25E27B0375}" type="presParOf" srcId="{BC455FB3-6411-437B-BDB6-2034D95E068F}" destId="{238E23F4-8707-4C6C-B911-B7AAD2CD4C68}" srcOrd="2" destOrd="0" presId="urn:microsoft.com/office/officeart/2005/8/layout/process4"/>
    <dgm:cxn modelId="{2BE15DAC-97B7-4508-9009-CE314F19304B}" type="presParOf" srcId="{238E23F4-8707-4C6C-B911-B7AAD2CD4C68}" destId="{528B4C6F-74FA-48D3-98DF-847E1E59993F}" srcOrd="0" destOrd="0" presId="urn:microsoft.com/office/officeart/2005/8/layout/process4"/>
    <dgm:cxn modelId="{B2FC172C-1594-463E-BB55-5B33A47425E7}" type="presParOf" srcId="{238E23F4-8707-4C6C-B911-B7AAD2CD4C68}" destId="{4ADEE43F-C538-43D6-B124-6FC9B9AC8DDE}" srcOrd="1" destOrd="0" presId="urn:microsoft.com/office/officeart/2005/8/layout/process4"/>
    <dgm:cxn modelId="{6509427F-0897-4151-8F75-0890687645FB}" type="presParOf" srcId="{B81EB49F-42D2-4865-A8C2-F1DDCADF0578}" destId="{BC36F966-3A9E-40EE-9FA7-D0EC0A21001F}" srcOrd="5" destOrd="0" presId="urn:microsoft.com/office/officeart/2005/8/layout/process4"/>
    <dgm:cxn modelId="{FCEDECDA-A856-443C-8AD9-08CC9D4768AD}" type="presParOf" srcId="{B81EB49F-42D2-4865-A8C2-F1DDCADF0578}" destId="{C15125F1-7C6D-4C80-9BD3-79B1DF499A92}" srcOrd="6" destOrd="0" presId="urn:microsoft.com/office/officeart/2005/8/layout/process4"/>
    <dgm:cxn modelId="{2E4F8763-C684-42DE-BDD3-1EBE6D41C5FC}" type="presParOf" srcId="{C15125F1-7C6D-4C80-9BD3-79B1DF499A92}" destId="{29E84C90-8FC8-4453-82AC-2E8F022AB6C9}" srcOrd="0" destOrd="0" presId="urn:microsoft.com/office/officeart/2005/8/layout/process4"/>
    <dgm:cxn modelId="{81360429-0C32-4A1A-BE24-D129544231F3}" type="presParOf" srcId="{C15125F1-7C6D-4C80-9BD3-79B1DF499A92}" destId="{C7C944AC-EFB6-43F2-9BF7-8D2EAB26D7E7}" srcOrd="1" destOrd="0" presId="urn:microsoft.com/office/officeart/2005/8/layout/process4"/>
    <dgm:cxn modelId="{AE136E1C-0330-46BD-AE92-9BC235156F21}" type="presParOf" srcId="{C15125F1-7C6D-4C80-9BD3-79B1DF499A92}" destId="{676E1113-6466-48C6-9D9A-D3AE52CC01AE}" srcOrd="2" destOrd="0" presId="urn:microsoft.com/office/officeart/2005/8/layout/process4"/>
    <dgm:cxn modelId="{AF1884AC-BC2F-4660-A9E7-461B63F21503}" type="presParOf" srcId="{676E1113-6466-48C6-9D9A-D3AE52CC01AE}" destId="{9AF311CB-4DAF-4F10-9083-3873977D9652}" srcOrd="0" destOrd="0" presId="urn:microsoft.com/office/officeart/2005/8/layout/process4"/>
    <dgm:cxn modelId="{A7815AFC-E0EF-4160-B815-C2862FE12759}" type="presParOf" srcId="{676E1113-6466-48C6-9D9A-D3AE52CC01AE}" destId="{CAF7F2E2-4F7E-452D-9A73-7E70124F5CD5}" srcOrd="1" destOrd="0" presId="urn:microsoft.com/office/officeart/2005/8/layout/process4"/>
    <dgm:cxn modelId="{60F0A919-EFFF-410F-80D2-A2715E93EAF5}" type="presParOf" srcId="{B81EB49F-42D2-4865-A8C2-F1DDCADF0578}" destId="{7CDECD22-0B8B-42E1-B3DF-842968F6F95B}" srcOrd="7" destOrd="0" presId="urn:microsoft.com/office/officeart/2005/8/layout/process4"/>
    <dgm:cxn modelId="{56D8208A-F334-485C-AD9E-76FA4F0273B4}" type="presParOf" srcId="{B81EB49F-42D2-4865-A8C2-F1DDCADF0578}" destId="{0BC39412-938E-45DC-B367-BE8B3EF2ADA7}" srcOrd="8" destOrd="0" presId="urn:microsoft.com/office/officeart/2005/8/layout/process4"/>
    <dgm:cxn modelId="{52A0E955-0D7F-4F5A-A750-24E5F801EDC2}" type="presParOf" srcId="{0BC39412-938E-45DC-B367-BE8B3EF2ADA7}" destId="{F32AE7DD-52F6-497C-A03B-CE689375D38E}" srcOrd="0" destOrd="0" presId="urn:microsoft.com/office/officeart/2005/8/layout/process4"/>
    <dgm:cxn modelId="{20F782BC-590C-4CBA-881B-886C866FFE48}" type="presParOf" srcId="{0BC39412-938E-45DC-B367-BE8B3EF2ADA7}" destId="{DE8085D3-EE5B-4084-BA1C-CD188AFCB999}" srcOrd="1" destOrd="0" presId="urn:microsoft.com/office/officeart/2005/8/layout/process4"/>
    <dgm:cxn modelId="{4778A03B-FD9A-4883-B982-B904428B25C7}" type="presParOf" srcId="{0BC39412-938E-45DC-B367-BE8B3EF2ADA7}" destId="{11297A6D-0C29-4A15-98EA-CBEB215DA623}" srcOrd="2" destOrd="0" presId="urn:microsoft.com/office/officeart/2005/8/layout/process4"/>
    <dgm:cxn modelId="{CDBC97EA-50EB-4435-A8F8-D4CFB9F397E3}" type="presParOf" srcId="{11297A6D-0C29-4A15-98EA-CBEB215DA623}" destId="{1821BD5F-D82C-4B50-B17B-ECFEA73C2B7F}" srcOrd="0" destOrd="0" presId="urn:microsoft.com/office/officeart/2005/8/layout/process4"/>
    <dgm:cxn modelId="{57AB50C4-0FAA-4168-8282-49B88A27126D}" type="presParOf" srcId="{11297A6D-0C29-4A15-98EA-CBEB215DA623}" destId="{39154597-FE3C-4B7D-9A45-2CA8F503F680}" srcOrd="1" destOrd="0" presId="urn:microsoft.com/office/officeart/2005/8/layout/process4"/>
    <dgm:cxn modelId="{3C776C7F-3A9F-48F1-8CF6-2F72117EAF0C}" type="presParOf" srcId="{11297A6D-0C29-4A15-98EA-CBEB215DA623}" destId="{38F270AF-45E3-4C3C-BB69-BB67FC14BCEA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9B4528-0A0B-4143-A8AF-3B0FEFCB76D0}" type="doc">
      <dgm:prSet loTypeId="urn:microsoft.com/office/officeart/2005/8/layout/orgChart1" loCatId="hierarchy" qsTypeId="urn:microsoft.com/office/officeart/2005/8/quickstyle/simple5" qsCatId="simple" csTypeId="urn:microsoft.com/office/officeart/2005/8/colors/accent5_1" csCatId="accent5" phldr="1"/>
      <dgm:spPr/>
      <dgm:t>
        <a:bodyPr/>
        <a:lstStyle/>
        <a:p>
          <a:endParaRPr lang="it-IT"/>
        </a:p>
      </dgm:t>
    </dgm:pt>
    <dgm:pt modelId="{DD902E9B-2C5E-45A5-820E-CEB0873B0FEA}">
      <dgm:prSet phldrT="[Testo]" custT="1"/>
      <dgm:spPr>
        <a:gradFill flip="none" rotWithShape="1">
          <a:gsLst>
            <a:gs pos="0">
              <a:srgbClr val="92D050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r>
            <a:rPr lang="it-IT" sz="1200" dirty="0" smtClean="0">
              <a:effectLst/>
            </a:rPr>
            <a:t>Evento Formativo A</a:t>
          </a:r>
        </a:p>
        <a:p>
          <a:r>
            <a:rPr lang="it-IT" sz="1200" b="1" dirty="0" smtClean="0">
              <a:solidFill>
                <a:srgbClr val="008000"/>
              </a:solidFill>
              <a:effectLst/>
            </a:rPr>
            <a:t>Obiettivo formativo dell’evento</a:t>
          </a:r>
          <a:endParaRPr lang="it-IT" sz="1200" b="1" dirty="0">
            <a:solidFill>
              <a:schemeClr val="tx1"/>
            </a:solidFill>
            <a:effectLst/>
          </a:endParaRPr>
        </a:p>
      </dgm:t>
    </dgm:pt>
    <dgm:pt modelId="{A80EB8D4-F61F-4A07-A97E-6BFE028DABC8}" type="parTrans" cxnId="{00ABD0CA-C986-42B3-BDA7-B673EB5F9181}">
      <dgm:prSet/>
      <dgm:spPr/>
      <dgm:t>
        <a:bodyPr/>
        <a:lstStyle/>
        <a:p>
          <a:endParaRPr lang="it-IT"/>
        </a:p>
      </dgm:t>
    </dgm:pt>
    <dgm:pt modelId="{6A105EA5-6E65-424C-8D85-DE9FD35B53F4}" type="sibTrans" cxnId="{00ABD0CA-C986-42B3-BDA7-B673EB5F9181}">
      <dgm:prSet/>
      <dgm:spPr/>
      <dgm:t>
        <a:bodyPr/>
        <a:lstStyle/>
        <a:p>
          <a:endParaRPr lang="it-IT"/>
        </a:p>
      </dgm:t>
    </dgm:pt>
    <dgm:pt modelId="{FB4B4A20-85B3-4BA0-905B-290A81F950A6}">
      <dgm:prSet phldrT="[Testo]" custT="1"/>
      <dgm:spPr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r>
            <a:rPr lang="it-IT" sz="1200" dirty="0" smtClean="0">
              <a:effectLst/>
            </a:rPr>
            <a:t>Evento Formativo C</a:t>
          </a:r>
        </a:p>
        <a:p>
          <a:r>
            <a:rPr lang="it-IT" sz="1200" b="1" dirty="0" smtClean="0">
              <a:solidFill>
                <a:srgbClr val="0070C0"/>
              </a:solidFill>
              <a:effectLst/>
            </a:rPr>
            <a:t>Obiettivo formativo dell’evento</a:t>
          </a:r>
          <a:endParaRPr lang="it-IT" sz="1200" b="1" dirty="0">
            <a:solidFill>
              <a:srgbClr val="0070C0"/>
            </a:solidFill>
            <a:effectLst/>
          </a:endParaRPr>
        </a:p>
      </dgm:t>
    </dgm:pt>
    <dgm:pt modelId="{D5522461-C24E-496F-B3BC-83AAF26A2223}" type="sibTrans" cxnId="{A8CC60D3-437E-41E7-930B-11E1A65ED68D}">
      <dgm:prSet/>
      <dgm:spPr/>
      <dgm:t>
        <a:bodyPr/>
        <a:lstStyle/>
        <a:p>
          <a:endParaRPr lang="it-IT"/>
        </a:p>
      </dgm:t>
    </dgm:pt>
    <dgm:pt modelId="{A5A60589-F21C-448E-9EA3-C0F42E8FCF6B}" type="parTrans" cxnId="{A8CC60D3-437E-41E7-930B-11E1A65ED68D}">
      <dgm:prSet/>
      <dgm:spPr/>
      <dgm:t>
        <a:bodyPr/>
        <a:lstStyle/>
        <a:p>
          <a:endParaRPr lang="it-IT"/>
        </a:p>
      </dgm:t>
    </dgm:pt>
    <dgm:pt modelId="{DD63650E-679B-440A-98A3-DBA52EAF94D0}">
      <dgm:prSet phldrT="[Testo]" custT="1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r>
            <a:rPr lang="it-IT" sz="1200" dirty="0" smtClean="0">
              <a:solidFill>
                <a:schemeClr val="tx1"/>
              </a:solidFill>
              <a:effectLst/>
            </a:rPr>
            <a:t>Evento Formativo B</a:t>
          </a:r>
        </a:p>
        <a:p>
          <a:r>
            <a:rPr lang="it-IT" sz="1200" b="1" dirty="0" smtClean="0">
              <a:solidFill>
                <a:srgbClr val="C00000"/>
              </a:solidFill>
              <a:effectLst/>
            </a:rPr>
            <a:t>Obiettivo formativo dell’evento</a:t>
          </a:r>
          <a:endParaRPr lang="it-IT" sz="1200" b="1" dirty="0">
            <a:solidFill>
              <a:srgbClr val="C00000"/>
            </a:solidFill>
            <a:effectLst/>
          </a:endParaRPr>
        </a:p>
      </dgm:t>
    </dgm:pt>
    <dgm:pt modelId="{4BB26B92-6AAC-46AC-ADC7-6811C816EE52}" type="sibTrans" cxnId="{E14C1D31-14A7-4388-950E-9B0DF71FF9B0}">
      <dgm:prSet/>
      <dgm:spPr/>
      <dgm:t>
        <a:bodyPr/>
        <a:lstStyle/>
        <a:p>
          <a:endParaRPr lang="it-IT"/>
        </a:p>
      </dgm:t>
    </dgm:pt>
    <dgm:pt modelId="{E4DBEB17-E316-4F18-AF98-11DFEB2E1964}" type="parTrans" cxnId="{E14C1D31-14A7-4388-950E-9B0DF71FF9B0}">
      <dgm:prSet/>
      <dgm:spPr/>
      <dgm:t>
        <a:bodyPr/>
        <a:lstStyle/>
        <a:p>
          <a:endParaRPr lang="it-IT"/>
        </a:p>
      </dgm:t>
    </dgm:pt>
    <dgm:pt modelId="{B39C3452-F26A-47B6-95A5-4A3E2B7AA6DE}">
      <dgm:prSet phldrT="[Testo]" custT="1"/>
      <dgm:spPr>
        <a:solidFill>
          <a:srgbClr val="B4DE86"/>
        </a:solidFill>
        <a:ln>
          <a:noFill/>
        </a:ln>
      </dgm:spPr>
      <dgm:t>
        <a:bodyPr/>
        <a:lstStyle/>
        <a:p>
          <a:r>
            <a:rPr lang="it-IT" sz="1200" b="1" dirty="0" smtClean="0">
              <a:solidFill>
                <a:srgbClr val="008000"/>
              </a:solidFill>
              <a:effectLst/>
            </a:rPr>
            <a:t>Competenza</a:t>
          </a:r>
        </a:p>
        <a:p>
          <a:r>
            <a:rPr lang="it-IT" sz="1200" b="1" dirty="0" smtClean="0">
              <a:solidFill>
                <a:srgbClr val="008000"/>
              </a:solidFill>
              <a:effectLst/>
            </a:rPr>
            <a:t>Tecnico Professionale 1</a:t>
          </a:r>
          <a:endParaRPr lang="it-IT" sz="1200" b="1" dirty="0">
            <a:solidFill>
              <a:srgbClr val="008000"/>
            </a:solidFill>
            <a:effectLst/>
          </a:endParaRPr>
        </a:p>
      </dgm:t>
    </dgm:pt>
    <dgm:pt modelId="{208BF2B0-2C95-4CB5-BF1E-39E67A0920B2}" type="parTrans" cxnId="{F2A743C7-2C7F-4D6D-9F61-F1788FCB07EC}">
      <dgm:prSet/>
      <dgm:spPr/>
      <dgm:t>
        <a:bodyPr/>
        <a:lstStyle/>
        <a:p>
          <a:endParaRPr lang="it-IT"/>
        </a:p>
      </dgm:t>
    </dgm:pt>
    <dgm:pt modelId="{3A2FCA7E-038D-4AAC-BE7B-FA7373BF928F}" type="sibTrans" cxnId="{F2A743C7-2C7F-4D6D-9F61-F1788FCB07EC}">
      <dgm:prSet/>
      <dgm:spPr/>
      <dgm:t>
        <a:bodyPr/>
        <a:lstStyle/>
        <a:p>
          <a:endParaRPr lang="it-IT"/>
        </a:p>
      </dgm:t>
    </dgm:pt>
    <dgm:pt modelId="{9574B021-85BE-40F9-A75E-A91BD07D3707}">
      <dgm:prSet phldrT="[Testo]" custT="1"/>
      <dgm:spPr>
        <a:solidFill>
          <a:schemeClr val="bg2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it-IT" sz="1200" b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Competenza</a:t>
          </a:r>
        </a:p>
        <a:p>
          <a:r>
            <a:rPr lang="it-IT" sz="1200" b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Organizzativo Gestionale  </a:t>
          </a:r>
        </a:p>
        <a:p>
          <a:r>
            <a:rPr lang="it-IT" sz="1200" b="0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it-IT" sz="1200" b="0" dirty="0">
            <a:solidFill>
              <a:schemeClr val="accent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186E36-D7E0-47FA-A925-3FE4C9E6C231}" type="parTrans" cxnId="{03D476A0-6FAF-44A0-9198-849087DDE08B}">
      <dgm:prSet/>
      <dgm:spPr>
        <a:solidFill>
          <a:srgbClr val="92D050"/>
        </a:solidFill>
      </dgm:spPr>
      <dgm:t>
        <a:bodyPr/>
        <a:lstStyle/>
        <a:p>
          <a:endParaRPr lang="it-IT" sz="1200" b="0"/>
        </a:p>
      </dgm:t>
    </dgm:pt>
    <dgm:pt modelId="{4597070B-87D7-41E4-A64D-361503A87667}" type="sibTrans" cxnId="{03D476A0-6FAF-44A0-9198-849087DDE08B}">
      <dgm:prSet/>
      <dgm:spPr/>
      <dgm:t>
        <a:bodyPr/>
        <a:lstStyle/>
        <a:p>
          <a:endParaRPr lang="it-IT"/>
        </a:p>
      </dgm:t>
    </dgm:pt>
    <dgm:pt modelId="{F7558604-5DD8-45BB-BB1C-1235A981DD71}">
      <dgm:prSet phldrT="[Testo]" custT="1"/>
      <dgm:spPr>
        <a:solidFill>
          <a:schemeClr val="bg2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it-IT" sz="1200" b="0" dirty="0" smtClean="0">
              <a:solidFill>
                <a:schemeClr val="accent1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Competenza</a:t>
          </a:r>
        </a:p>
        <a:p>
          <a:r>
            <a:rPr lang="it-IT" sz="1200" b="0" dirty="0" smtClean="0">
              <a:solidFill>
                <a:schemeClr val="accent1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Relazionale Comunicativa  </a:t>
          </a:r>
        </a:p>
        <a:p>
          <a:r>
            <a:rPr lang="it-IT" sz="1200" b="0" dirty="0" smtClean="0">
              <a:solidFill>
                <a:schemeClr val="accent1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it-IT" sz="1200" b="0" dirty="0">
            <a:solidFill>
              <a:schemeClr val="accent1">
                <a:lumMod val="9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186019-1BBC-4211-93E1-0CC2C0003D70}" type="parTrans" cxnId="{AD2A7E20-04E3-4251-A2ED-1195B1F39F11}">
      <dgm:prSet/>
      <dgm:spPr>
        <a:solidFill>
          <a:srgbClr val="92D050"/>
        </a:solidFill>
      </dgm:spPr>
      <dgm:t>
        <a:bodyPr/>
        <a:lstStyle/>
        <a:p>
          <a:endParaRPr lang="it-IT" sz="1200" b="0"/>
        </a:p>
      </dgm:t>
    </dgm:pt>
    <dgm:pt modelId="{89DF633B-3FD5-40B7-896C-B219E247BD56}" type="sibTrans" cxnId="{AD2A7E20-04E3-4251-A2ED-1195B1F39F11}">
      <dgm:prSet/>
      <dgm:spPr/>
      <dgm:t>
        <a:bodyPr/>
        <a:lstStyle/>
        <a:p>
          <a:endParaRPr lang="it-IT"/>
        </a:p>
      </dgm:t>
    </dgm:pt>
    <dgm:pt modelId="{262E7C9F-4C48-4B87-B952-7E8C6D5F9BB8}">
      <dgm:prSet phldrT="[Testo]" custT="1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it-IT" sz="1200" b="1" dirty="0" smtClean="0">
              <a:solidFill>
                <a:srgbClr val="C00000"/>
              </a:solidFill>
              <a:effectLst/>
            </a:rPr>
            <a:t>Competenza</a:t>
          </a:r>
        </a:p>
        <a:p>
          <a:r>
            <a:rPr lang="it-IT" sz="1200" b="1" dirty="0" smtClean="0">
              <a:solidFill>
                <a:srgbClr val="C00000"/>
              </a:solidFill>
              <a:effectLst/>
            </a:rPr>
            <a:t>Organizzativo Gestionale 1</a:t>
          </a:r>
          <a:endParaRPr lang="it-IT" sz="1200" b="1" dirty="0">
            <a:solidFill>
              <a:srgbClr val="C00000"/>
            </a:solidFill>
            <a:effectLst/>
          </a:endParaRPr>
        </a:p>
      </dgm:t>
    </dgm:pt>
    <dgm:pt modelId="{7C694B09-9A69-4C08-B403-5F83347B165D}" type="parTrans" cxnId="{0C713C34-B9A0-453A-B386-60238A5EB3A5}">
      <dgm:prSet/>
      <dgm:spPr/>
      <dgm:t>
        <a:bodyPr/>
        <a:lstStyle/>
        <a:p>
          <a:endParaRPr lang="it-IT"/>
        </a:p>
      </dgm:t>
    </dgm:pt>
    <dgm:pt modelId="{7D18097B-4707-4F92-89C1-AF6AC2F06F1F}" type="sibTrans" cxnId="{0C713C34-B9A0-453A-B386-60238A5EB3A5}">
      <dgm:prSet/>
      <dgm:spPr/>
      <dgm:t>
        <a:bodyPr/>
        <a:lstStyle/>
        <a:p>
          <a:endParaRPr lang="it-IT"/>
        </a:p>
      </dgm:t>
    </dgm:pt>
    <dgm:pt modelId="{7D73696A-0984-48BC-8853-0438B5D8C6E7}">
      <dgm:prSet phldrT="[Testo]" custT="1"/>
      <dgm:spPr>
        <a:solidFill>
          <a:schemeClr val="bg2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it-IT" sz="1200" b="0" dirty="0" smtClean="0">
              <a:solidFill>
                <a:srgbClr val="B4DE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Competenza </a:t>
          </a:r>
        </a:p>
        <a:p>
          <a:r>
            <a:rPr lang="it-IT" sz="1200" b="0" dirty="0" smtClean="0">
              <a:solidFill>
                <a:srgbClr val="B4DE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Tecnico Professionale  </a:t>
          </a:r>
        </a:p>
        <a:p>
          <a:r>
            <a:rPr lang="it-IT" sz="1200" b="0" dirty="0" smtClean="0">
              <a:solidFill>
                <a:srgbClr val="B4DE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it-IT" sz="1200" b="0" dirty="0">
            <a:solidFill>
              <a:srgbClr val="B4DE8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40520C-EA32-4497-9806-F1912925EEE3}" type="parTrans" cxnId="{4106152A-3078-4847-A15B-C41B1B5D1337}">
      <dgm:prSet/>
      <dgm:spPr>
        <a:solidFill>
          <a:srgbClr val="FFC000"/>
        </a:solidFill>
      </dgm:spPr>
      <dgm:t>
        <a:bodyPr/>
        <a:lstStyle/>
        <a:p>
          <a:endParaRPr lang="it-IT" sz="1200" b="0"/>
        </a:p>
      </dgm:t>
    </dgm:pt>
    <dgm:pt modelId="{5395939F-1933-4C4E-B540-D3844CE9D9AA}" type="sibTrans" cxnId="{4106152A-3078-4847-A15B-C41B1B5D1337}">
      <dgm:prSet/>
      <dgm:spPr/>
      <dgm:t>
        <a:bodyPr/>
        <a:lstStyle/>
        <a:p>
          <a:endParaRPr lang="it-IT"/>
        </a:p>
      </dgm:t>
    </dgm:pt>
    <dgm:pt modelId="{41C4BCDB-7B19-4128-B63E-122092707CAD}">
      <dgm:prSet phldrT="[Testo]" custT="1"/>
      <dgm:spPr>
        <a:solidFill>
          <a:schemeClr val="bg2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it-IT" sz="1200" b="0" dirty="0" smtClean="0">
              <a:solidFill>
                <a:schemeClr val="accent1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Competenza </a:t>
          </a:r>
        </a:p>
        <a:p>
          <a:r>
            <a:rPr lang="it-IT" sz="1200" b="0" dirty="0" smtClean="0">
              <a:solidFill>
                <a:schemeClr val="accent1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Relazionale Comunicativa  </a:t>
          </a:r>
        </a:p>
        <a:p>
          <a:r>
            <a:rPr lang="it-IT" sz="1200" b="0" dirty="0" smtClean="0">
              <a:solidFill>
                <a:schemeClr val="accent1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it-IT" sz="1200" b="0" dirty="0">
            <a:solidFill>
              <a:schemeClr val="accent1">
                <a:lumMod val="9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7165FB-297C-402A-947B-6795E65209B9}" type="parTrans" cxnId="{E6B5C491-9319-432D-AD4B-D22EBE4F9115}">
      <dgm:prSet/>
      <dgm:spPr>
        <a:solidFill>
          <a:srgbClr val="FFC000"/>
        </a:solidFill>
      </dgm:spPr>
      <dgm:t>
        <a:bodyPr/>
        <a:lstStyle/>
        <a:p>
          <a:endParaRPr lang="it-IT" sz="1200" b="0"/>
        </a:p>
      </dgm:t>
    </dgm:pt>
    <dgm:pt modelId="{993B91EB-6839-48C8-926D-13D7AD8B12FC}" type="sibTrans" cxnId="{E6B5C491-9319-432D-AD4B-D22EBE4F9115}">
      <dgm:prSet/>
      <dgm:spPr/>
      <dgm:t>
        <a:bodyPr/>
        <a:lstStyle/>
        <a:p>
          <a:endParaRPr lang="it-IT"/>
        </a:p>
      </dgm:t>
    </dgm:pt>
    <dgm:pt modelId="{1D90FBD7-FB0D-4CEC-95B4-92A0950847E1}">
      <dgm:prSet phldrT="[Testo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it-IT" sz="1200" b="1" dirty="0" smtClean="0">
              <a:solidFill>
                <a:srgbClr val="0070C0"/>
              </a:solidFill>
              <a:effectLst/>
            </a:rPr>
            <a:t>Competenza</a:t>
          </a:r>
        </a:p>
        <a:p>
          <a:r>
            <a:rPr lang="it-IT" sz="1200" b="1" dirty="0" smtClean="0">
              <a:solidFill>
                <a:srgbClr val="0070C0"/>
              </a:solidFill>
              <a:effectLst/>
            </a:rPr>
            <a:t>Relazionale Comunicativa  1</a:t>
          </a:r>
          <a:endParaRPr lang="it-IT" sz="1200" b="1" dirty="0">
            <a:solidFill>
              <a:srgbClr val="0070C0"/>
            </a:solidFill>
            <a:effectLst/>
          </a:endParaRPr>
        </a:p>
      </dgm:t>
    </dgm:pt>
    <dgm:pt modelId="{116F1C2C-98D0-48FE-8686-71B36EC403E8}" type="parTrans" cxnId="{1210C6D8-E3F2-4F0C-B02F-DD98D2F9E6AF}">
      <dgm:prSet/>
      <dgm:spPr/>
      <dgm:t>
        <a:bodyPr/>
        <a:lstStyle/>
        <a:p>
          <a:endParaRPr lang="it-IT"/>
        </a:p>
      </dgm:t>
    </dgm:pt>
    <dgm:pt modelId="{68B22242-F7E9-48BB-AAD1-683413279C8D}" type="sibTrans" cxnId="{1210C6D8-E3F2-4F0C-B02F-DD98D2F9E6AF}">
      <dgm:prSet/>
      <dgm:spPr/>
      <dgm:t>
        <a:bodyPr/>
        <a:lstStyle/>
        <a:p>
          <a:endParaRPr lang="it-IT"/>
        </a:p>
      </dgm:t>
    </dgm:pt>
    <dgm:pt modelId="{7A560405-1B27-49A9-8ABA-12E40EC37E00}">
      <dgm:prSet phldrT="[Testo]" custT="1"/>
      <dgm:spPr>
        <a:solidFill>
          <a:schemeClr val="bg2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it-IT" sz="1200" b="0" dirty="0" smtClean="0">
              <a:solidFill>
                <a:srgbClr val="B4DE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Competenza </a:t>
          </a:r>
        </a:p>
        <a:p>
          <a:r>
            <a:rPr lang="it-IT" sz="1200" b="0" dirty="0" smtClean="0">
              <a:solidFill>
                <a:srgbClr val="B4DE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Tecnico Professionale </a:t>
          </a:r>
        </a:p>
        <a:p>
          <a:r>
            <a:rPr lang="it-IT" sz="1200" b="0" dirty="0" smtClean="0">
              <a:solidFill>
                <a:srgbClr val="B4DE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</a:p>
      </dgm:t>
    </dgm:pt>
    <dgm:pt modelId="{DB184054-68BC-44B0-926B-CDFF55431762}" type="parTrans" cxnId="{4AE7D4D4-C2AD-4281-951F-953F8335BE42}">
      <dgm:prSet/>
      <dgm:spPr>
        <a:solidFill>
          <a:srgbClr val="00B0F0"/>
        </a:solidFill>
      </dgm:spPr>
      <dgm:t>
        <a:bodyPr/>
        <a:lstStyle/>
        <a:p>
          <a:endParaRPr lang="it-IT" sz="1200" b="0"/>
        </a:p>
      </dgm:t>
    </dgm:pt>
    <dgm:pt modelId="{6F253F90-DC42-4467-BA42-8CF1236E607A}" type="sibTrans" cxnId="{4AE7D4D4-C2AD-4281-951F-953F8335BE42}">
      <dgm:prSet/>
      <dgm:spPr/>
      <dgm:t>
        <a:bodyPr/>
        <a:lstStyle/>
        <a:p>
          <a:endParaRPr lang="it-IT"/>
        </a:p>
      </dgm:t>
    </dgm:pt>
    <dgm:pt modelId="{D29E3385-5AF3-4B52-A525-EB0C165E52F8}">
      <dgm:prSet phldrT="[Testo]" custT="1"/>
      <dgm:spPr>
        <a:solidFill>
          <a:schemeClr val="bg2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it-IT" sz="1200" b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Competenza</a:t>
          </a:r>
        </a:p>
        <a:p>
          <a:r>
            <a:rPr lang="it-IT" sz="1200" b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Organizzativo Gestionale  </a:t>
          </a:r>
        </a:p>
        <a:p>
          <a:r>
            <a:rPr lang="it-IT" sz="1200" b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</a:p>
      </dgm:t>
    </dgm:pt>
    <dgm:pt modelId="{352C98B5-3CDC-4E6C-918F-DB6DF8AB198E}" type="parTrans" cxnId="{D426A935-C8ED-4EB2-9D99-A0322386327F}">
      <dgm:prSet/>
      <dgm:spPr>
        <a:solidFill>
          <a:srgbClr val="00B0F0"/>
        </a:solidFill>
      </dgm:spPr>
      <dgm:t>
        <a:bodyPr/>
        <a:lstStyle/>
        <a:p>
          <a:endParaRPr lang="it-IT" sz="1200" b="0"/>
        </a:p>
      </dgm:t>
    </dgm:pt>
    <dgm:pt modelId="{0DB9241C-157C-4CFC-9005-FC89BBDA464B}" type="sibTrans" cxnId="{D426A935-C8ED-4EB2-9D99-A0322386327F}">
      <dgm:prSet/>
      <dgm:spPr/>
      <dgm:t>
        <a:bodyPr/>
        <a:lstStyle/>
        <a:p>
          <a:endParaRPr lang="it-IT"/>
        </a:p>
      </dgm:t>
    </dgm:pt>
    <dgm:pt modelId="{2087E06E-7AC8-4B96-8F51-A4E61F37E825}" type="pres">
      <dgm:prSet presAssocID="{3C9B4528-0A0B-4143-A8AF-3B0FEFCB76D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2DCBAFB1-6695-45B1-8055-0748A55AF33F}" type="pres">
      <dgm:prSet presAssocID="{DD902E9B-2C5E-45A5-820E-CEB0873B0FEA}" presName="hierRoot1" presStyleCnt="0">
        <dgm:presLayoutVars>
          <dgm:hierBranch val="init"/>
        </dgm:presLayoutVars>
      </dgm:prSet>
      <dgm:spPr/>
    </dgm:pt>
    <dgm:pt modelId="{082F2FE3-1C75-4C49-9893-A6A48FAAF76B}" type="pres">
      <dgm:prSet presAssocID="{DD902E9B-2C5E-45A5-820E-CEB0873B0FEA}" presName="rootComposite1" presStyleCnt="0"/>
      <dgm:spPr/>
    </dgm:pt>
    <dgm:pt modelId="{D96831C9-4119-4F64-A8AF-99F82EC8594F}" type="pres">
      <dgm:prSet presAssocID="{DD902E9B-2C5E-45A5-820E-CEB0873B0FEA}" presName="rootText1" presStyleLbl="node0" presStyleIdx="0" presStyleCnt="3" custScaleX="398868" custScaleY="243692" custLinFactY="-42624" custLinFactNeighborY="-10000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5D38708-46D0-4634-BE19-460493A5DDB9}" type="pres">
      <dgm:prSet presAssocID="{DD902E9B-2C5E-45A5-820E-CEB0873B0FEA}" presName="rootConnector1" presStyleLbl="node1" presStyleIdx="0" presStyleCnt="0"/>
      <dgm:spPr/>
      <dgm:t>
        <a:bodyPr/>
        <a:lstStyle/>
        <a:p>
          <a:endParaRPr lang="it-IT"/>
        </a:p>
      </dgm:t>
    </dgm:pt>
    <dgm:pt modelId="{51BC9BDB-955A-453E-BA2C-E62AF83E0194}" type="pres">
      <dgm:prSet presAssocID="{DD902E9B-2C5E-45A5-820E-CEB0873B0FEA}" presName="hierChild2" presStyleCnt="0"/>
      <dgm:spPr/>
    </dgm:pt>
    <dgm:pt modelId="{545A56F8-F19D-42AB-B5A1-4FA83D55BEE2}" type="pres">
      <dgm:prSet presAssocID="{208BF2B0-2C95-4CB5-BF1E-39E67A0920B2}" presName="Name37" presStyleLbl="parChTrans1D2" presStyleIdx="0" presStyleCnt="3"/>
      <dgm:spPr/>
      <dgm:t>
        <a:bodyPr/>
        <a:lstStyle/>
        <a:p>
          <a:endParaRPr lang="it-IT"/>
        </a:p>
      </dgm:t>
    </dgm:pt>
    <dgm:pt modelId="{572E9EDD-736E-4528-A94F-EE414B0E3E6B}" type="pres">
      <dgm:prSet presAssocID="{B39C3452-F26A-47B6-95A5-4A3E2B7AA6DE}" presName="hierRoot2" presStyleCnt="0">
        <dgm:presLayoutVars>
          <dgm:hierBranch val="init"/>
        </dgm:presLayoutVars>
      </dgm:prSet>
      <dgm:spPr/>
    </dgm:pt>
    <dgm:pt modelId="{2D9B84E6-10E5-45BE-89BC-E1104BDF8E3F}" type="pres">
      <dgm:prSet presAssocID="{B39C3452-F26A-47B6-95A5-4A3E2B7AA6DE}" presName="rootComposite" presStyleCnt="0"/>
      <dgm:spPr/>
    </dgm:pt>
    <dgm:pt modelId="{C3052852-1A0A-4D46-8A9F-F843387FD8E4}" type="pres">
      <dgm:prSet presAssocID="{B39C3452-F26A-47B6-95A5-4A3E2B7AA6DE}" presName="rootText" presStyleLbl="node2" presStyleIdx="0" presStyleCnt="3" custScaleX="375973" custScaleY="213938" custLinFactY="-47086" custLinFactNeighborY="-10000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E2EACA6-E7D5-4292-BF19-F8EC8A863A86}" type="pres">
      <dgm:prSet presAssocID="{B39C3452-F26A-47B6-95A5-4A3E2B7AA6DE}" presName="rootConnector" presStyleLbl="node2" presStyleIdx="0" presStyleCnt="3"/>
      <dgm:spPr/>
      <dgm:t>
        <a:bodyPr/>
        <a:lstStyle/>
        <a:p>
          <a:endParaRPr lang="it-IT"/>
        </a:p>
      </dgm:t>
    </dgm:pt>
    <dgm:pt modelId="{5A8C1C4B-7D2B-40F1-833A-F1B789753A66}" type="pres">
      <dgm:prSet presAssocID="{B39C3452-F26A-47B6-95A5-4A3E2B7AA6DE}" presName="hierChild4" presStyleCnt="0"/>
      <dgm:spPr/>
    </dgm:pt>
    <dgm:pt modelId="{D3354362-6409-48B3-A8BD-7A49BD0AC066}" type="pres">
      <dgm:prSet presAssocID="{A3186E36-D7E0-47FA-A925-3FE4C9E6C231}" presName="Name37" presStyleLbl="parChTrans1D3" presStyleIdx="0" presStyleCnt="6" custSzX="204390" custSzY="422695"/>
      <dgm:spPr/>
      <dgm:t>
        <a:bodyPr/>
        <a:lstStyle/>
        <a:p>
          <a:endParaRPr lang="it-IT"/>
        </a:p>
      </dgm:t>
    </dgm:pt>
    <dgm:pt modelId="{191EA2A7-45FC-4A4B-AB5D-A7A5F7BC775C}" type="pres">
      <dgm:prSet presAssocID="{9574B021-85BE-40F9-A75E-A91BD07D3707}" presName="hierRoot2" presStyleCnt="0">
        <dgm:presLayoutVars>
          <dgm:hierBranch val="init"/>
        </dgm:presLayoutVars>
      </dgm:prSet>
      <dgm:spPr/>
    </dgm:pt>
    <dgm:pt modelId="{E358A64D-0676-459E-9B50-6E47BA1F140A}" type="pres">
      <dgm:prSet presAssocID="{9574B021-85BE-40F9-A75E-A91BD07D3707}" presName="rootComposite" presStyleCnt="0"/>
      <dgm:spPr/>
    </dgm:pt>
    <dgm:pt modelId="{402CF680-88F3-4F66-BC82-4AA313989BC6}" type="pres">
      <dgm:prSet presAssocID="{9574B021-85BE-40F9-A75E-A91BD07D3707}" presName="rootText" presStyleLbl="node3" presStyleIdx="0" presStyleCnt="6" custScaleX="286872" custScaleY="213938" custLinFactNeighborY="-8218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21CFA7D-230E-4782-872D-378BC249C092}" type="pres">
      <dgm:prSet presAssocID="{9574B021-85BE-40F9-A75E-A91BD07D3707}" presName="rootConnector" presStyleLbl="node3" presStyleIdx="0" presStyleCnt="6"/>
      <dgm:spPr/>
      <dgm:t>
        <a:bodyPr/>
        <a:lstStyle/>
        <a:p>
          <a:endParaRPr lang="it-IT"/>
        </a:p>
      </dgm:t>
    </dgm:pt>
    <dgm:pt modelId="{488E8D24-18F6-4C2B-8C96-EBD7CC55D464}" type="pres">
      <dgm:prSet presAssocID="{9574B021-85BE-40F9-A75E-A91BD07D3707}" presName="hierChild4" presStyleCnt="0"/>
      <dgm:spPr/>
    </dgm:pt>
    <dgm:pt modelId="{9A6C68E1-CEA9-4074-BC9B-ACE4D8CC0D5E}" type="pres">
      <dgm:prSet presAssocID="{9574B021-85BE-40F9-A75E-A91BD07D3707}" presName="hierChild5" presStyleCnt="0"/>
      <dgm:spPr/>
    </dgm:pt>
    <dgm:pt modelId="{DEFA2BAC-E844-4E57-94BD-B74A6587F76F}" type="pres">
      <dgm:prSet presAssocID="{C1186019-1BBC-4211-93E1-0CC2C0003D70}" presName="Name37" presStyleLbl="parChTrans1D3" presStyleIdx="1" presStyleCnt="6" custSzX="204390" custSzY="1178026"/>
      <dgm:spPr/>
      <dgm:t>
        <a:bodyPr/>
        <a:lstStyle/>
        <a:p>
          <a:endParaRPr lang="it-IT"/>
        </a:p>
      </dgm:t>
    </dgm:pt>
    <dgm:pt modelId="{71F9D3C8-782D-46EB-9380-CB108480ECB3}" type="pres">
      <dgm:prSet presAssocID="{F7558604-5DD8-45BB-BB1C-1235A981DD71}" presName="hierRoot2" presStyleCnt="0">
        <dgm:presLayoutVars>
          <dgm:hierBranch val="init"/>
        </dgm:presLayoutVars>
      </dgm:prSet>
      <dgm:spPr/>
    </dgm:pt>
    <dgm:pt modelId="{EDF55194-00C7-4CBE-8B9B-15893BF31B03}" type="pres">
      <dgm:prSet presAssocID="{F7558604-5DD8-45BB-BB1C-1235A981DD71}" presName="rootComposite" presStyleCnt="0"/>
      <dgm:spPr/>
    </dgm:pt>
    <dgm:pt modelId="{13544994-A027-4621-B41A-5E603B17552C}" type="pres">
      <dgm:prSet presAssocID="{F7558604-5DD8-45BB-BB1C-1235A981DD71}" presName="rootText" presStyleLbl="node3" presStyleIdx="1" presStyleCnt="6" custScaleX="286872" custScaleY="213938" custLinFactNeighborY="-8218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EAC518A-9BBC-4CBC-B034-0A224C0AD78C}" type="pres">
      <dgm:prSet presAssocID="{F7558604-5DD8-45BB-BB1C-1235A981DD71}" presName="rootConnector" presStyleLbl="node3" presStyleIdx="1" presStyleCnt="6"/>
      <dgm:spPr/>
      <dgm:t>
        <a:bodyPr/>
        <a:lstStyle/>
        <a:p>
          <a:endParaRPr lang="it-IT"/>
        </a:p>
      </dgm:t>
    </dgm:pt>
    <dgm:pt modelId="{44355DAE-BAA4-4BF2-9318-0C157ED0B124}" type="pres">
      <dgm:prSet presAssocID="{F7558604-5DD8-45BB-BB1C-1235A981DD71}" presName="hierChild4" presStyleCnt="0"/>
      <dgm:spPr/>
    </dgm:pt>
    <dgm:pt modelId="{8FF40CC9-68F9-47EA-98D1-6AD3F9B80CAD}" type="pres">
      <dgm:prSet presAssocID="{F7558604-5DD8-45BB-BB1C-1235A981DD71}" presName="hierChild5" presStyleCnt="0"/>
      <dgm:spPr/>
    </dgm:pt>
    <dgm:pt modelId="{37A5035A-E86F-4403-9491-C8791F73FD5A}" type="pres">
      <dgm:prSet presAssocID="{B39C3452-F26A-47B6-95A5-4A3E2B7AA6DE}" presName="hierChild5" presStyleCnt="0"/>
      <dgm:spPr/>
    </dgm:pt>
    <dgm:pt modelId="{E4C8F3D2-3963-4489-9ED3-5D5BA40E0EEB}" type="pres">
      <dgm:prSet presAssocID="{DD902E9B-2C5E-45A5-820E-CEB0873B0FEA}" presName="hierChild3" presStyleCnt="0"/>
      <dgm:spPr/>
    </dgm:pt>
    <dgm:pt modelId="{A7AEE8BB-CAAE-436A-AB90-7F4758733606}" type="pres">
      <dgm:prSet presAssocID="{DD63650E-679B-440A-98A3-DBA52EAF94D0}" presName="hierRoot1" presStyleCnt="0">
        <dgm:presLayoutVars>
          <dgm:hierBranch val="init"/>
        </dgm:presLayoutVars>
      </dgm:prSet>
      <dgm:spPr/>
    </dgm:pt>
    <dgm:pt modelId="{0AADAD05-F150-4402-B7A7-DB34E47379B4}" type="pres">
      <dgm:prSet presAssocID="{DD63650E-679B-440A-98A3-DBA52EAF94D0}" presName="rootComposite1" presStyleCnt="0"/>
      <dgm:spPr/>
    </dgm:pt>
    <dgm:pt modelId="{99DA99B4-CAAB-4F86-8C9E-7087C40D7190}" type="pres">
      <dgm:prSet presAssocID="{DD63650E-679B-440A-98A3-DBA52EAF94D0}" presName="rootText1" presStyleLbl="node0" presStyleIdx="1" presStyleCnt="3" custScaleX="398868" custScaleY="243692" custLinFactY="-42624" custLinFactNeighborY="-10000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02FF089-2BE2-4676-A7C5-A839D628A565}" type="pres">
      <dgm:prSet presAssocID="{DD63650E-679B-440A-98A3-DBA52EAF94D0}" presName="rootConnector1" presStyleLbl="node1" presStyleIdx="0" presStyleCnt="0"/>
      <dgm:spPr/>
      <dgm:t>
        <a:bodyPr/>
        <a:lstStyle/>
        <a:p>
          <a:endParaRPr lang="it-IT"/>
        </a:p>
      </dgm:t>
    </dgm:pt>
    <dgm:pt modelId="{381088DB-3FF8-42D0-9C53-418E7E1E6F51}" type="pres">
      <dgm:prSet presAssocID="{DD63650E-679B-440A-98A3-DBA52EAF94D0}" presName="hierChild2" presStyleCnt="0"/>
      <dgm:spPr/>
    </dgm:pt>
    <dgm:pt modelId="{F41815C5-8347-473E-AC28-4FD2567D2A9E}" type="pres">
      <dgm:prSet presAssocID="{7C694B09-9A69-4C08-B403-5F83347B165D}" presName="Name37" presStyleLbl="parChTrans1D2" presStyleIdx="1" presStyleCnt="3"/>
      <dgm:spPr/>
      <dgm:t>
        <a:bodyPr/>
        <a:lstStyle/>
        <a:p>
          <a:endParaRPr lang="it-IT"/>
        </a:p>
      </dgm:t>
    </dgm:pt>
    <dgm:pt modelId="{D60139AB-BD3B-462F-9C99-CD5B7FFA0464}" type="pres">
      <dgm:prSet presAssocID="{262E7C9F-4C48-4B87-B952-7E8C6D5F9BB8}" presName="hierRoot2" presStyleCnt="0">
        <dgm:presLayoutVars>
          <dgm:hierBranch val="init"/>
        </dgm:presLayoutVars>
      </dgm:prSet>
      <dgm:spPr/>
    </dgm:pt>
    <dgm:pt modelId="{8AA66112-2008-4140-8E63-FC1F3192FFE0}" type="pres">
      <dgm:prSet presAssocID="{262E7C9F-4C48-4B87-B952-7E8C6D5F9BB8}" presName="rootComposite" presStyleCnt="0"/>
      <dgm:spPr/>
    </dgm:pt>
    <dgm:pt modelId="{1902AE60-2930-4BF5-B0BE-6551544D6E39}" type="pres">
      <dgm:prSet presAssocID="{262E7C9F-4C48-4B87-B952-7E8C6D5F9BB8}" presName="rootText" presStyleLbl="node2" presStyleIdx="1" presStyleCnt="3" custScaleX="375973" custScaleY="213938" custLinFactY="-47086" custLinFactNeighborY="-10000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7E2571A9-C613-4DD7-A96D-6815BC18A396}" type="pres">
      <dgm:prSet presAssocID="{262E7C9F-4C48-4B87-B952-7E8C6D5F9BB8}" presName="rootConnector" presStyleLbl="node2" presStyleIdx="1" presStyleCnt="3"/>
      <dgm:spPr/>
      <dgm:t>
        <a:bodyPr/>
        <a:lstStyle/>
        <a:p>
          <a:endParaRPr lang="it-IT"/>
        </a:p>
      </dgm:t>
    </dgm:pt>
    <dgm:pt modelId="{90EA5983-D45B-4BD2-8C3E-BE8273F8F736}" type="pres">
      <dgm:prSet presAssocID="{262E7C9F-4C48-4B87-B952-7E8C6D5F9BB8}" presName="hierChild4" presStyleCnt="0"/>
      <dgm:spPr/>
    </dgm:pt>
    <dgm:pt modelId="{2332AB99-F106-434C-BC73-F14ADF1F54D4}" type="pres">
      <dgm:prSet presAssocID="{FB40520C-EA32-4497-9806-F1912925EEE3}" presName="Name37" presStyleLbl="parChTrans1D3" presStyleIdx="2" presStyleCnt="6" custSzX="204390" custSzY="422695"/>
      <dgm:spPr/>
      <dgm:t>
        <a:bodyPr/>
        <a:lstStyle/>
        <a:p>
          <a:endParaRPr lang="it-IT"/>
        </a:p>
      </dgm:t>
    </dgm:pt>
    <dgm:pt modelId="{6D7E8677-A68F-4CA1-9275-E6BCEA59035A}" type="pres">
      <dgm:prSet presAssocID="{7D73696A-0984-48BC-8853-0438B5D8C6E7}" presName="hierRoot2" presStyleCnt="0">
        <dgm:presLayoutVars>
          <dgm:hierBranch val="init"/>
        </dgm:presLayoutVars>
      </dgm:prSet>
      <dgm:spPr/>
    </dgm:pt>
    <dgm:pt modelId="{DB7E422A-9066-4394-ADD5-150134FDAF1A}" type="pres">
      <dgm:prSet presAssocID="{7D73696A-0984-48BC-8853-0438B5D8C6E7}" presName="rootComposite" presStyleCnt="0"/>
      <dgm:spPr/>
    </dgm:pt>
    <dgm:pt modelId="{2CAA82F5-5949-4798-811B-CD12A3B417B3}" type="pres">
      <dgm:prSet presAssocID="{7D73696A-0984-48BC-8853-0438B5D8C6E7}" presName="rootText" presStyleLbl="node3" presStyleIdx="2" presStyleCnt="6" custScaleX="286872" custScaleY="213938" custLinFactNeighborY="-8218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C85DD6E-D5D0-4A9E-B51D-D20F49500C88}" type="pres">
      <dgm:prSet presAssocID="{7D73696A-0984-48BC-8853-0438B5D8C6E7}" presName="rootConnector" presStyleLbl="node3" presStyleIdx="2" presStyleCnt="6"/>
      <dgm:spPr/>
      <dgm:t>
        <a:bodyPr/>
        <a:lstStyle/>
        <a:p>
          <a:endParaRPr lang="it-IT"/>
        </a:p>
      </dgm:t>
    </dgm:pt>
    <dgm:pt modelId="{41223596-CC82-48E7-A5A7-5F291717BC03}" type="pres">
      <dgm:prSet presAssocID="{7D73696A-0984-48BC-8853-0438B5D8C6E7}" presName="hierChild4" presStyleCnt="0"/>
      <dgm:spPr/>
    </dgm:pt>
    <dgm:pt modelId="{641420FE-3FE5-4DDE-AA93-C556E49A4A35}" type="pres">
      <dgm:prSet presAssocID="{7D73696A-0984-48BC-8853-0438B5D8C6E7}" presName="hierChild5" presStyleCnt="0"/>
      <dgm:spPr/>
    </dgm:pt>
    <dgm:pt modelId="{877ED39F-40BA-4727-A8FD-69E6A0F8E57E}" type="pres">
      <dgm:prSet presAssocID="{B77165FB-297C-402A-947B-6795E65209B9}" presName="Name37" presStyleLbl="parChTrans1D3" presStyleIdx="3" presStyleCnt="6" custSzX="204390" custSzY="1178026"/>
      <dgm:spPr/>
      <dgm:t>
        <a:bodyPr/>
        <a:lstStyle/>
        <a:p>
          <a:endParaRPr lang="it-IT"/>
        </a:p>
      </dgm:t>
    </dgm:pt>
    <dgm:pt modelId="{F9B33DB8-0C9A-4F98-B81E-94F15437986E}" type="pres">
      <dgm:prSet presAssocID="{41C4BCDB-7B19-4128-B63E-122092707CAD}" presName="hierRoot2" presStyleCnt="0">
        <dgm:presLayoutVars>
          <dgm:hierBranch val="init"/>
        </dgm:presLayoutVars>
      </dgm:prSet>
      <dgm:spPr/>
    </dgm:pt>
    <dgm:pt modelId="{A5322BCC-3A8F-415A-AD5E-CA19AE122903}" type="pres">
      <dgm:prSet presAssocID="{41C4BCDB-7B19-4128-B63E-122092707CAD}" presName="rootComposite" presStyleCnt="0"/>
      <dgm:spPr/>
    </dgm:pt>
    <dgm:pt modelId="{ED805F1C-DB06-4B19-8EA8-ED968F1E36E5}" type="pres">
      <dgm:prSet presAssocID="{41C4BCDB-7B19-4128-B63E-122092707CAD}" presName="rootText" presStyleLbl="node3" presStyleIdx="3" presStyleCnt="6" custScaleX="286872" custScaleY="213938" custLinFactNeighborY="-8218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970D89C-6E39-41C5-AA07-DD0EE9BBD9D7}" type="pres">
      <dgm:prSet presAssocID="{41C4BCDB-7B19-4128-B63E-122092707CAD}" presName="rootConnector" presStyleLbl="node3" presStyleIdx="3" presStyleCnt="6"/>
      <dgm:spPr/>
      <dgm:t>
        <a:bodyPr/>
        <a:lstStyle/>
        <a:p>
          <a:endParaRPr lang="it-IT"/>
        </a:p>
      </dgm:t>
    </dgm:pt>
    <dgm:pt modelId="{774340B0-0B76-47AA-939E-F500B64FB6DB}" type="pres">
      <dgm:prSet presAssocID="{41C4BCDB-7B19-4128-B63E-122092707CAD}" presName="hierChild4" presStyleCnt="0"/>
      <dgm:spPr/>
    </dgm:pt>
    <dgm:pt modelId="{6EA0C895-F938-4FE0-968C-5DDE915C4505}" type="pres">
      <dgm:prSet presAssocID="{41C4BCDB-7B19-4128-B63E-122092707CAD}" presName="hierChild5" presStyleCnt="0"/>
      <dgm:spPr/>
    </dgm:pt>
    <dgm:pt modelId="{ED75DB6C-346B-41B2-ACA9-962A01C13A83}" type="pres">
      <dgm:prSet presAssocID="{262E7C9F-4C48-4B87-B952-7E8C6D5F9BB8}" presName="hierChild5" presStyleCnt="0"/>
      <dgm:spPr/>
    </dgm:pt>
    <dgm:pt modelId="{D098802B-1197-4C24-A278-14695BDBFC11}" type="pres">
      <dgm:prSet presAssocID="{DD63650E-679B-440A-98A3-DBA52EAF94D0}" presName="hierChild3" presStyleCnt="0"/>
      <dgm:spPr/>
    </dgm:pt>
    <dgm:pt modelId="{ABE50D9A-6D3D-4EF6-A2EB-FB6F13489234}" type="pres">
      <dgm:prSet presAssocID="{FB4B4A20-85B3-4BA0-905B-290A81F950A6}" presName="hierRoot1" presStyleCnt="0">
        <dgm:presLayoutVars>
          <dgm:hierBranch val="init"/>
        </dgm:presLayoutVars>
      </dgm:prSet>
      <dgm:spPr/>
    </dgm:pt>
    <dgm:pt modelId="{897577C7-22B7-4AC2-8084-227374517BC5}" type="pres">
      <dgm:prSet presAssocID="{FB4B4A20-85B3-4BA0-905B-290A81F950A6}" presName="rootComposite1" presStyleCnt="0"/>
      <dgm:spPr/>
    </dgm:pt>
    <dgm:pt modelId="{A01A7279-8C0B-4E9C-8839-E54287B584C3}" type="pres">
      <dgm:prSet presAssocID="{FB4B4A20-85B3-4BA0-905B-290A81F950A6}" presName="rootText1" presStyleLbl="node0" presStyleIdx="2" presStyleCnt="3" custScaleX="398868" custScaleY="243692" custLinFactY="-42624" custLinFactNeighborY="-10000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906FC13-8301-4B9E-8917-B44D71B3BE7E}" type="pres">
      <dgm:prSet presAssocID="{FB4B4A20-85B3-4BA0-905B-290A81F950A6}" presName="rootConnector1" presStyleLbl="node1" presStyleIdx="0" presStyleCnt="0"/>
      <dgm:spPr/>
      <dgm:t>
        <a:bodyPr/>
        <a:lstStyle/>
        <a:p>
          <a:endParaRPr lang="it-IT"/>
        </a:p>
      </dgm:t>
    </dgm:pt>
    <dgm:pt modelId="{8E2E0DA5-7053-46D4-AD6F-9D50AF0A5262}" type="pres">
      <dgm:prSet presAssocID="{FB4B4A20-85B3-4BA0-905B-290A81F950A6}" presName="hierChild2" presStyleCnt="0"/>
      <dgm:spPr/>
    </dgm:pt>
    <dgm:pt modelId="{D1D73BE2-FF80-4F2C-BE4B-F44FB8BB1E9C}" type="pres">
      <dgm:prSet presAssocID="{116F1C2C-98D0-48FE-8686-71B36EC403E8}" presName="Name37" presStyleLbl="parChTrans1D2" presStyleIdx="2" presStyleCnt="3"/>
      <dgm:spPr/>
      <dgm:t>
        <a:bodyPr/>
        <a:lstStyle/>
        <a:p>
          <a:endParaRPr lang="it-IT"/>
        </a:p>
      </dgm:t>
    </dgm:pt>
    <dgm:pt modelId="{311F3B1F-728E-479A-B621-825BDA059CDE}" type="pres">
      <dgm:prSet presAssocID="{1D90FBD7-FB0D-4CEC-95B4-92A0950847E1}" presName="hierRoot2" presStyleCnt="0">
        <dgm:presLayoutVars>
          <dgm:hierBranch val="init"/>
        </dgm:presLayoutVars>
      </dgm:prSet>
      <dgm:spPr/>
    </dgm:pt>
    <dgm:pt modelId="{7A298E3E-48BE-4637-885D-E17A7C9D5148}" type="pres">
      <dgm:prSet presAssocID="{1D90FBD7-FB0D-4CEC-95B4-92A0950847E1}" presName="rootComposite" presStyleCnt="0"/>
      <dgm:spPr/>
    </dgm:pt>
    <dgm:pt modelId="{4A97582F-B33B-4573-8953-F1A3EB1E7D8B}" type="pres">
      <dgm:prSet presAssocID="{1D90FBD7-FB0D-4CEC-95B4-92A0950847E1}" presName="rootText" presStyleLbl="node2" presStyleIdx="2" presStyleCnt="3" custScaleX="375973" custScaleY="213938" custLinFactY="-47086" custLinFactNeighborY="-10000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F3193E7-57E5-4D34-BAE3-478528D616CC}" type="pres">
      <dgm:prSet presAssocID="{1D90FBD7-FB0D-4CEC-95B4-92A0950847E1}" presName="rootConnector" presStyleLbl="node2" presStyleIdx="2" presStyleCnt="3"/>
      <dgm:spPr/>
      <dgm:t>
        <a:bodyPr/>
        <a:lstStyle/>
        <a:p>
          <a:endParaRPr lang="it-IT"/>
        </a:p>
      </dgm:t>
    </dgm:pt>
    <dgm:pt modelId="{1D7554B9-BF65-4738-85C5-EEBB2A2B0998}" type="pres">
      <dgm:prSet presAssocID="{1D90FBD7-FB0D-4CEC-95B4-92A0950847E1}" presName="hierChild4" presStyleCnt="0"/>
      <dgm:spPr/>
    </dgm:pt>
    <dgm:pt modelId="{F3FE66BE-478C-490B-8BCC-83550B19BBDF}" type="pres">
      <dgm:prSet presAssocID="{DB184054-68BC-44B0-926B-CDFF55431762}" presName="Name37" presStyleLbl="parChTrans1D3" presStyleIdx="4" presStyleCnt="6" custSzX="204390" custSzY="422695"/>
      <dgm:spPr/>
      <dgm:t>
        <a:bodyPr/>
        <a:lstStyle/>
        <a:p>
          <a:endParaRPr lang="it-IT"/>
        </a:p>
      </dgm:t>
    </dgm:pt>
    <dgm:pt modelId="{B32B122E-867A-4F8C-80B1-5A3C107DD69E}" type="pres">
      <dgm:prSet presAssocID="{7A560405-1B27-49A9-8ABA-12E40EC37E00}" presName="hierRoot2" presStyleCnt="0">
        <dgm:presLayoutVars>
          <dgm:hierBranch val="init"/>
        </dgm:presLayoutVars>
      </dgm:prSet>
      <dgm:spPr/>
    </dgm:pt>
    <dgm:pt modelId="{56EFDD2B-5C38-4AED-8331-11B53E652E91}" type="pres">
      <dgm:prSet presAssocID="{7A560405-1B27-49A9-8ABA-12E40EC37E00}" presName="rootComposite" presStyleCnt="0"/>
      <dgm:spPr/>
    </dgm:pt>
    <dgm:pt modelId="{DE2CD252-6D4D-4EB7-8C15-89C24C37E402}" type="pres">
      <dgm:prSet presAssocID="{7A560405-1B27-49A9-8ABA-12E40EC37E00}" presName="rootText" presStyleLbl="node3" presStyleIdx="4" presStyleCnt="6" custScaleX="286872" custScaleY="213938" custLinFactNeighborY="-8218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34B1C14-8021-48E6-A2D5-8ABF4122966B}" type="pres">
      <dgm:prSet presAssocID="{7A560405-1B27-49A9-8ABA-12E40EC37E00}" presName="rootConnector" presStyleLbl="node3" presStyleIdx="4" presStyleCnt="6"/>
      <dgm:spPr/>
      <dgm:t>
        <a:bodyPr/>
        <a:lstStyle/>
        <a:p>
          <a:endParaRPr lang="it-IT"/>
        </a:p>
      </dgm:t>
    </dgm:pt>
    <dgm:pt modelId="{1A8A2719-427A-4BB9-B045-79A0218D0AF7}" type="pres">
      <dgm:prSet presAssocID="{7A560405-1B27-49A9-8ABA-12E40EC37E00}" presName="hierChild4" presStyleCnt="0"/>
      <dgm:spPr/>
    </dgm:pt>
    <dgm:pt modelId="{F8251C07-287B-473D-B064-BD89069A2197}" type="pres">
      <dgm:prSet presAssocID="{7A560405-1B27-49A9-8ABA-12E40EC37E00}" presName="hierChild5" presStyleCnt="0"/>
      <dgm:spPr/>
    </dgm:pt>
    <dgm:pt modelId="{283B1F78-F275-4D4A-BF74-2C121B293115}" type="pres">
      <dgm:prSet presAssocID="{352C98B5-3CDC-4E6C-918F-DB6DF8AB198E}" presName="Name37" presStyleLbl="parChTrans1D3" presStyleIdx="5" presStyleCnt="6" custSzX="204390" custSzY="1178026"/>
      <dgm:spPr/>
      <dgm:t>
        <a:bodyPr/>
        <a:lstStyle/>
        <a:p>
          <a:endParaRPr lang="it-IT"/>
        </a:p>
      </dgm:t>
    </dgm:pt>
    <dgm:pt modelId="{2BA5319F-F0E4-4026-9767-6564BC2D4737}" type="pres">
      <dgm:prSet presAssocID="{D29E3385-5AF3-4B52-A525-EB0C165E52F8}" presName="hierRoot2" presStyleCnt="0">
        <dgm:presLayoutVars>
          <dgm:hierBranch val="init"/>
        </dgm:presLayoutVars>
      </dgm:prSet>
      <dgm:spPr/>
    </dgm:pt>
    <dgm:pt modelId="{303DB981-CDFC-4E7D-A47A-131341942B96}" type="pres">
      <dgm:prSet presAssocID="{D29E3385-5AF3-4B52-A525-EB0C165E52F8}" presName="rootComposite" presStyleCnt="0"/>
      <dgm:spPr/>
    </dgm:pt>
    <dgm:pt modelId="{86DD25FF-041E-46CD-B104-BDCEE03AA531}" type="pres">
      <dgm:prSet presAssocID="{D29E3385-5AF3-4B52-A525-EB0C165E52F8}" presName="rootText" presStyleLbl="node3" presStyleIdx="5" presStyleCnt="6" custScaleX="286872" custScaleY="213938" custLinFactNeighborY="-8218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8ADF64C-7E64-41B1-87C9-F4B32E574651}" type="pres">
      <dgm:prSet presAssocID="{D29E3385-5AF3-4B52-A525-EB0C165E52F8}" presName="rootConnector" presStyleLbl="node3" presStyleIdx="5" presStyleCnt="6"/>
      <dgm:spPr/>
      <dgm:t>
        <a:bodyPr/>
        <a:lstStyle/>
        <a:p>
          <a:endParaRPr lang="it-IT"/>
        </a:p>
      </dgm:t>
    </dgm:pt>
    <dgm:pt modelId="{473CE535-2F24-4DA1-8A72-F765B959B950}" type="pres">
      <dgm:prSet presAssocID="{D29E3385-5AF3-4B52-A525-EB0C165E52F8}" presName="hierChild4" presStyleCnt="0"/>
      <dgm:spPr/>
    </dgm:pt>
    <dgm:pt modelId="{854B5814-0F87-422D-A6BB-D7D9F20E6773}" type="pres">
      <dgm:prSet presAssocID="{D29E3385-5AF3-4B52-A525-EB0C165E52F8}" presName="hierChild5" presStyleCnt="0"/>
      <dgm:spPr/>
    </dgm:pt>
    <dgm:pt modelId="{BAF1E4BF-645B-4710-AF71-88503F235EF6}" type="pres">
      <dgm:prSet presAssocID="{1D90FBD7-FB0D-4CEC-95B4-92A0950847E1}" presName="hierChild5" presStyleCnt="0"/>
      <dgm:spPr/>
    </dgm:pt>
    <dgm:pt modelId="{86E750A9-0890-4390-BF26-92741D980488}" type="pres">
      <dgm:prSet presAssocID="{FB4B4A20-85B3-4BA0-905B-290A81F950A6}" presName="hierChild3" presStyleCnt="0"/>
      <dgm:spPr/>
    </dgm:pt>
  </dgm:ptLst>
  <dgm:cxnLst>
    <dgm:cxn modelId="{21F2D617-3149-4EDF-87A4-DA60448CF277}" type="presOf" srcId="{41C4BCDB-7B19-4128-B63E-122092707CAD}" destId="{ED805F1C-DB06-4B19-8EA8-ED968F1E36E5}" srcOrd="0" destOrd="0" presId="urn:microsoft.com/office/officeart/2005/8/layout/orgChart1"/>
    <dgm:cxn modelId="{72649AA9-69C5-44D1-B959-20B8E0CFAB2D}" type="presOf" srcId="{9574B021-85BE-40F9-A75E-A91BD07D3707}" destId="{321CFA7D-230E-4782-872D-378BC249C092}" srcOrd="1" destOrd="0" presId="urn:microsoft.com/office/officeart/2005/8/layout/orgChart1"/>
    <dgm:cxn modelId="{03D476A0-6FAF-44A0-9198-849087DDE08B}" srcId="{B39C3452-F26A-47B6-95A5-4A3E2B7AA6DE}" destId="{9574B021-85BE-40F9-A75E-A91BD07D3707}" srcOrd="0" destOrd="0" parTransId="{A3186E36-D7E0-47FA-A925-3FE4C9E6C231}" sibTransId="{4597070B-87D7-41E4-A64D-361503A87667}"/>
    <dgm:cxn modelId="{7B7907F5-52F0-4F9E-8839-0266F6C3F126}" type="presOf" srcId="{DD63650E-679B-440A-98A3-DBA52EAF94D0}" destId="{F02FF089-2BE2-4676-A7C5-A839D628A565}" srcOrd="1" destOrd="0" presId="urn:microsoft.com/office/officeart/2005/8/layout/orgChart1"/>
    <dgm:cxn modelId="{CFAB7BDF-3622-4C6A-A45B-440CDD37A490}" type="presOf" srcId="{9574B021-85BE-40F9-A75E-A91BD07D3707}" destId="{402CF680-88F3-4F66-BC82-4AA313989BC6}" srcOrd="0" destOrd="0" presId="urn:microsoft.com/office/officeart/2005/8/layout/orgChart1"/>
    <dgm:cxn modelId="{581BA56E-CF8B-4BCA-81BC-88769A8E2970}" type="presOf" srcId="{FB4B4A20-85B3-4BA0-905B-290A81F950A6}" destId="{2906FC13-8301-4B9E-8917-B44D71B3BE7E}" srcOrd="1" destOrd="0" presId="urn:microsoft.com/office/officeart/2005/8/layout/orgChart1"/>
    <dgm:cxn modelId="{D426A935-C8ED-4EB2-9D99-A0322386327F}" srcId="{1D90FBD7-FB0D-4CEC-95B4-92A0950847E1}" destId="{D29E3385-5AF3-4B52-A525-EB0C165E52F8}" srcOrd="1" destOrd="0" parTransId="{352C98B5-3CDC-4E6C-918F-DB6DF8AB198E}" sibTransId="{0DB9241C-157C-4CFC-9005-FC89BBDA464B}"/>
    <dgm:cxn modelId="{D7E24D65-45F0-461F-A856-43858F977F01}" type="presOf" srcId="{262E7C9F-4C48-4B87-B952-7E8C6D5F9BB8}" destId="{7E2571A9-C613-4DD7-A96D-6815BC18A396}" srcOrd="1" destOrd="0" presId="urn:microsoft.com/office/officeart/2005/8/layout/orgChart1"/>
    <dgm:cxn modelId="{9AB0F6FC-5CC6-4436-A75E-FB5A92A295F6}" type="presOf" srcId="{352C98B5-3CDC-4E6C-918F-DB6DF8AB198E}" destId="{283B1F78-F275-4D4A-BF74-2C121B293115}" srcOrd="0" destOrd="0" presId="urn:microsoft.com/office/officeart/2005/8/layout/orgChart1"/>
    <dgm:cxn modelId="{00ABD0CA-C986-42B3-BDA7-B673EB5F9181}" srcId="{3C9B4528-0A0B-4143-A8AF-3B0FEFCB76D0}" destId="{DD902E9B-2C5E-45A5-820E-CEB0873B0FEA}" srcOrd="0" destOrd="0" parTransId="{A80EB8D4-F61F-4A07-A97E-6BFE028DABC8}" sibTransId="{6A105EA5-6E65-424C-8D85-DE9FD35B53F4}"/>
    <dgm:cxn modelId="{0C713C34-B9A0-453A-B386-60238A5EB3A5}" srcId="{DD63650E-679B-440A-98A3-DBA52EAF94D0}" destId="{262E7C9F-4C48-4B87-B952-7E8C6D5F9BB8}" srcOrd="0" destOrd="0" parTransId="{7C694B09-9A69-4C08-B403-5F83347B165D}" sibTransId="{7D18097B-4707-4F92-89C1-AF6AC2F06F1F}"/>
    <dgm:cxn modelId="{F8962BDF-B94E-4BF5-B362-76B54626D587}" type="presOf" srcId="{3C9B4528-0A0B-4143-A8AF-3B0FEFCB76D0}" destId="{2087E06E-7AC8-4B96-8F51-A4E61F37E825}" srcOrd="0" destOrd="0" presId="urn:microsoft.com/office/officeart/2005/8/layout/orgChart1"/>
    <dgm:cxn modelId="{BA2A4FAB-9409-46FC-A51D-28461A181C6B}" type="presOf" srcId="{F7558604-5DD8-45BB-BB1C-1235A981DD71}" destId="{2EAC518A-9BBC-4CBC-B034-0A224C0AD78C}" srcOrd="1" destOrd="0" presId="urn:microsoft.com/office/officeart/2005/8/layout/orgChart1"/>
    <dgm:cxn modelId="{E4C37B10-5DD4-4F5A-9A88-CCBAF74A4A75}" type="presOf" srcId="{B39C3452-F26A-47B6-95A5-4A3E2B7AA6DE}" destId="{C3052852-1A0A-4D46-8A9F-F843387FD8E4}" srcOrd="0" destOrd="0" presId="urn:microsoft.com/office/officeart/2005/8/layout/orgChart1"/>
    <dgm:cxn modelId="{0531118A-0FD0-4B27-8A28-FC3F415DD8DE}" type="presOf" srcId="{C1186019-1BBC-4211-93E1-0CC2C0003D70}" destId="{DEFA2BAC-E844-4E57-94BD-B74A6587F76F}" srcOrd="0" destOrd="0" presId="urn:microsoft.com/office/officeart/2005/8/layout/orgChart1"/>
    <dgm:cxn modelId="{4106152A-3078-4847-A15B-C41B1B5D1337}" srcId="{262E7C9F-4C48-4B87-B952-7E8C6D5F9BB8}" destId="{7D73696A-0984-48BC-8853-0438B5D8C6E7}" srcOrd="0" destOrd="0" parTransId="{FB40520C-EA32-4497-9806-F1912925EEE3}" sibTransId="{5395939F-1933-4C4E-B540-D3844CE9D9AA}"/>
    <dgm:cxn modelId="{1210C6D8-E3F2-4F0C-B02F-DD98D2F9E6AF}" srcId="{FB4B4A20-85B3-4BA0-905B-290A81F950A6}" destId="{1D90FBD7-FB0D-4CEC-95B4-92A0950847E1}" srcOrd="0" destOrd="0" parTransId="{116F1C2C-98D0-48FE-8686-71B36EC403E8}" sibTransId="{68B22242-F7E9-48BB-AAD1-683413279C8D}"/>
    <dgm:cxn modelId="{06DFBA6E-6F42-4D10-AF60-97BEB015F9AF}" type="presOf" srcId="{DD902E9B-2C5E-45A5-820E-CEB0873B0FEA}" destId="{F5D38708-46D0-4634-BE19-460493A5DDB9}" srcOrd="1" destOrd="0" presId="urn:microsoft.com/office/officeart/2005/8/layout/orgChart1"/>
    <dgm:cxn modelId="{9D665BD4-5E76-4B7C-804E-4887E44350B8}" type="presOf" srcId="{FB40520C-EA32-4497-9806-F1912925EEE3}" destId="{2332AB99-F106-434C-BC73-F14ADF1F54D4}" srcOrd="0" destOrd="0" presId="urn:microsoft.com/office/officeart/2005/8/layout/orgChart1"/>
    <dgm:cxn modelId="{99F8BBC2-09FF-457E-942F-96A710689F4F}" type="presOf" srcId="{7D73696A-0984-48BC-8853-0438B5D8C6E7}" destId="{2CAA82F5-5949-4798-811B-CD12A3B417B3}" srcOrd="0" destOrd="0" presId="urn:microsoft.com/office/officeart/2005/8/layout/orgChart1"/>
    <dgm:cxn modelId="{E14C1D31-14A7-4388-950E-9B0DF71FF9B0}" srcId="{3C9B4528-0A0B-4143-A8AF-3B0FEFCB76D0}" destId="{DD63650E-679B-440A-98A3-DBA52EAF94D0}" srcOrd="1" destOrd="0" parTransId="{E4DBEB17-E316-4F18-AF98-11DFEB2E1964}" sibTransId="{4BB26B92-6AAC-46AC-ADC7-6811C816EE52}"/>
    <dgm:cxn modelId="{E396EAA1-72FD-4F1C-AE59-85B5EE32F5DE}" type="presOf" srcId="{B39C3452-F26A-47B6-95A5-4A3E2B7AA6DE}" destId="{CE2EACA6-E7D5-4292-BF19-F8EC8A863A86}" srcOrd="1" destOrd="0" presId="urn:microsoft.com/office/officeart/2005/8/layout/orgChart1"/>
    <dgm:cxn modelId="{F1809921-05F4-4F38-A9AA-5281D254F778}" type="presOf" srcId="{7C694B09-9A69-4C08-B403-5F83347B165D}" destId="{F41815C5-8347-473E-AC28-4FD2567D2A9E}" srcOrd="0" destOrd="0" presId="urn:microsoft.com/office/officeart/2005/8/layout/orgChart1"/>
    <dgm:cxn modelId="{A8CC60D3-437E-41E7-930B-11E1A65ED68D}" srcId="{3C9B4528-0A0B-4143-A8AF-3B0FEFCB76D0}" destId="{FB4B4A20-85B3-4BA0-905B-290A81F950A6}" srcOrd="2" destOrd="0" parTransId="{A5A60589-F21C-448E-9EA3-C0F42E8FCF6B}" sibTransId="{D5522461-C24E-496F-B3BC-83AAF26A2223}"/>
    <dgm:cxn modelId="{3B582848-6708-4230-A3BE-2A3C982CE72D}" type="presOf" srcId="{DD902E9B-2C5E-45A5-820E-CEB0873B0FEA}" destId="{D96831C9-4119-4F64-A8AF-99F82EC8594F}" srcOrd="0" destOrd="0" presId="urn:microsoft.com/office/officeart/2005/8/layout/orgChart1"/>
    <dgm:cxn modelId="{E6B5C491-9319-432D-AD4B-D22EBE4F9115}" srcId="{262E7C9F-4C48-4B87-B952-7E8C6D5F9BB8}" destId="{41C4BCDB-7B19-4128-B63E-122092707CAD}" srcOrd="1" destOrd="0" parTransId="{B77165FB-297C-402A-947B-6795E65209B9}" sibTransId="{993B91EB-6839-48C8-926D-13D7AD8B12FC}"/>
    <dgm:cxn modelId="{6B58DBBF-B2A7-4840-B6EA-3B2418316FA4}" type="presOf" srcId="{DB184054-68BC-44B0-926B-CDFF55431762}" destId="{F3FE66BE-478C-490B-8BCC-83550B19BBDF}" srcOrd="0" destOrd="0" presId="urn:microsoft.com/office/officeart/2005/8/layout/orgChart1"/>
    <dgm:cxn modelId="{92818B1A-0912-45EC-A56C-ACA615A283F5}" type="presOf" srcId="{F7558604-5DD8-45BB-BB1C-1235A981DD71}" destId="{13544994-A027-4621-B41A-5E603B17552C}" srcOrd="0" destOrd="0" presId="urn:microsoft.com/office/officeart/2005/8/layout/orgChart1"/>
    <dgm:cxn modelId="{5E813C41-2833-4E17-BA76-7CA7D7B42FA6}" type="presOf" srcId="{208BF2B0-2C95-4CB5-BF1E-39E67A0920B2}" destId="{545A56F8-F19D-42AB-B5A1-4FA83D55BEE2}" srcOrd="0" destOrd="0" presId="urn:microsoft.com/office/officeart/2005/8/layout/orgChart1"/>
    <dgm:cxn modelId="{F97B9B8A-8A16-4EAF-8200-1F19214425F5}" type="presOf" srcId="{262E7C9F-4C48-4B87-B952-7E8C6D5F9BB8}" destId="{1902AE60-2930-4BF5-B0BE-6551544D6E39}" srcOrd="0" destOrd="0" presId="urn:microsoft.com/office/officeart/2005/8/layout/orgChart1"/>
    <dgm:cxn modelId="{E24CEF11-DDD4-447C-A346-696BABDE769D}" type="presOf" srcId="{FB4B4A20-85B3-4BA0-905B-290A81F950A6}" destId="{A01A7279-8C0B-4E9C-8839-E54287B584C3}" srcOrd="0" destOrd="0" presId="urn:microsoft.com/office/officeart/2005/8/layout/orgChart1"/>
    <dgm:cxn modelId="{2EE7F06C-A155-473C-A002-3B7D689FFB47}" type="presOf" srcId="{41C4BCDB-7B19-4128-B63E-122092707CAD}" destId="{C970D89C-6E39-41C5-AA07-DD0EE9BBD9D7}" srcOrd="1" destOrd="0" presId="urn:microsoft.com/office/officeart/2005/8/layout/orgChart1"/>
    <dgm:cxn modelId="{F2A743C7-2C7F-4D6D-9F61-F1788FCB07EC}" srcId="{DD902E9B-2C5E-45A5-820E-CEB0873B0FEA}" destId="{B39C3452-F26A-47B6-95A5-4A3E2B7AA6DE}" srcOrd="0" destOrd="0" parTransId="{208BF2B0-2C95-4CB5-BF1E-39E67A0920B2}" sibTransId="{3A2FCA7E-038D-4AAC-BE7B-FA7373BF928F}"/>
    <dgm:cxn modelId="{66C8521C-EC05-45D2-AC04-A312E0549008}" type="presOf" srcId="{A3186E36-D7E0-47FA-A925-3FE4C9E6C231}" destId="{D3354362-6409-48B3-A8BD-7A49BD0AC066}" srcOrd="0" destOrd="0" presId="urn:microsoft.com/office/officeart/2005/8/layout/orgChart1"/>
    <dgm:cxn modelId="{B88BA659-AC30-4004-A80E-33AEF694DF47}" type="presOf" srcId="{1D90FBD7-FB0D-4CEC-95B4-92A0950847E1}" destId="{4A97582F-B33B-4573-8953-F1A3EB1E7D8B}" srcOrd="0" destOrd="0" presId="urn:microsoft.com/office/officeart/2005/8/layout/orgChart1"/>
    <dgm:cxn modelId="{4AE7D4D4-C2AD-4281-951F-953F8335BE42}" srcId="{1D90FBD7-FB0D-4CEC-95B4-92A0950847E1}" destId="{7A560405-1B27-49A9-8ABA-12E40EC37E00}" srcOrd="0" destOrd="0" parTransId="{DB184054-68BC-44B0-926B-CDFF55431762}" sibTransId="{6F253F90-DC42-4467-BA42-8CF1236E607A}"/>
    <dgm:cxn modelId="{B5946B6D-2040-47E4-BFC4-9C05DF6221E0}" type="presOf" srcId="{1D90FBD7-FB0D-4CEC-95B4-92A0950847E1}" destId="{0F3193E7-57E5-4D34-BAE3-478528D616CC}" srcOrd="1" destOrd="0" presId="urn:microsoft.com/office/officeart/2005/8/layout/orgChart1"/>
    <dgm:cxn modelId="{DAC271E1-B025-450F-BAB9-E8ABFA0442EF}" type="presOf" srcId="{D29E3385-5AF3-4B52-A525-EB0C165E52F8}" destId="{08ADF64C-7E64-41B1-87C9-F4B32E574651}" srcOrd="1" destOrd="0" presId="urn:microsoft.com/office/officeart/2005/8/layout/orgChart1"/>
    <dgm:cxn modelId="{3EF291EC-9E5F-4308-A405-08DEB2C5524A}" type="presOf" srcId="{DD63650E-679B-440A-98A3-DBA52EAF94D0}" destId="{99DA99B4-CAAB-4F86-8C9E-7087C40D7190}" srcOrd="0" destOrd="0" presId="urn:microsoft.com/office/officeart/2005/8/layout/orgChart1"/>
    <dgm:cxn modelId="{F9485EC6-F290-47A5-A270-DD95F82C9342}" type="presOf" srcId="{7A560405-1B27-49A9-8ABA-12E40EC37E00}" destId="{DE2CD252-6D4D-4EB7-8C15-89C24C37E402}" srcOrd="0" destOrd="0" presId="urn:microsoft.com/office/officeart/2005/8/layout/orgChart1"/>
    <dgm:cxn modelId="{4CF20FF2-6B21-4F16-AD4C-52B9543A14CD}" type="presOf" srcId="{B77165FB-297C-402A-947B-6795E65209B9}" destId="{877ED39F-40BA-4727-A8FD-69E6A0F8E57E}" srcOrd="0" destOrd="0" presId="urn:microsoft.com/office/officeart/2005/8/layout/orgChart1"/>
    <dgm:cxn modelId="{D97434DC-7873-476E-BDD8-6CB50234E709}" type="presOf" srcId="{116F1C2C-98D0-48FE-8686-71B36EC403E8}" destId="{D1D73BE2-FF80-4F2C-BE4B-F44FB8BB1E9C}" srcOrd="0" destOrd="0" presId="urn:microsoft.com/office/officeart/2005/8/layout/orgChart1"/>
    <dgm:cxn modelId="{12D428C4-F9BA-4E5A-8DF3-207B55DDB121}" type="presOf" srcId="{D29E3385-5AF3-4B52-A525-EB0C165E52F8}" destId="{86DD25FF-041E-46CD-B104-BDCEE03AA531}" srcOrd="0" destOrd="0" presId="urn:microsoft.com/office/officeart/2005/8/layout/orgChart1"/>
    <dgm:cxn modelId="{AD2A7E20-04E3-4251-A2ED-1195B1F39F11}" srcId="{B39C3452-F26A-47B6-95A5-4A3E2B7AA6DE}" destId="{F7558604-5DD8-45BB-BB1C-1235A981DD71}" srcOrd="1" destOrd="0" parTransId="{C1186019-1BBC-4211-93E1-0CC2C0003D70}" sibTransId="{89DF633B-3FD5-40B7-896C-B219E247BD56}"/>
    <dgm:cxn modelId="{9EB18962-F2FC-4F81-AFDD-2C74C2406A07}" type="presOf" srcId="{7A560405-1B27-49A9-8ABA-12E40EC37E00}" destId="{334B1C14-8021-48E6-A2D5-8ABF4122966B}" srcOrd="1" destOrd="0" presId="urn:microsoft.com/office/officeart/2005/8/layout/orgChart1"/>
    <dgm:cxn modelId="{1EDFD2C3-5368-4247-98C3-A3128113D08E}" type="presOf" srcId="{7D73696A-0984-48BC-8853-0438B5D8C6E7}" destId="{9C85DD6E-D5D0-4A9E-B51D-D20F49500C88}" srcOrd="1" destOrd="0" presId="urn:microsoft.com/office/officeart/2005/8/layout/orgChart1"/>
    <dgm:cxn modelId="{70925D1D-EF77-4B6E-A942-75BA37172B9E}" type="presParOf" srcId="{2087E06E-7AC8-4B96-8F51-A4E61F37E825}" destId="{2DCBAFB1-6695-45B1-8055-0748A55AF33F}" srcOrd="0" destOrd="0" presId="urn:microsoft.com/office/officeart/2005/8/layout/orgChart1"/>
    <dgm:cxn modelId="{FA55A327-9436-4A4F-8534-C8E88648F466}" type="presParOf" srcId="{2DCBAFB1-6695-45B1-8055-0748A55AF33F}" destId="{082F2FE3-1C75-4C49-9893-A6A48FAAF76B}" srcOrd="0" destOrd="0" presId="urn:microsoft.com/office/officeart/2005/8/layout/orgChart1"/>
    <dgm:cxn modelId="{15FB91A3-EDBB-4B94-987F-D07F1CBF4FD0}" type="presParOf" srcId="{082F2FE3-1C75-4C49-9893-A6A48FAAF76B}" destId="{D96831C9-4119-4F64-A8AF-99F82EC8594F}" srcOrd="0" destOrd="0" presId="urn:microsoft.com/office/officeart/2005/8/layout/orgChart1"/>
    <dgm:cxn modelId="{7563E62E-9F6C-46B3-8E52-AEF841EB5313}" type="presParOf" srcId="{082F2FE3-1C75-4C49-9893-A6A48FAAF76B}" destId="{F5D38708-46D0-4634-BE19-460493A5DDB9}" srcOrd="1" destOrd="0" presId="urn:microsoft.com/office/officeart/2005/8/layout/orgChart1"/>
    <dgm:cxn modelId="{B0E2A95A-C1A5-4B7C-AD30-7D6450AE158A}" type="presParOf" srcId="{2DCBAFB1-6695-45B1-8055-0748A55AF33F}" destId="{51BC9BDB-955A-453E-BA2C-E62AF83E0194}" srcOrd="1" destOrd="0" presId="urn:microsoft.com/office/officeart/2005/8/layout/orgChart1"/>
    <dgm:cxn modelId="{3BA5C4D6-4C0B-4EF5-86AB-78811B7A4490}" type="presParOf" srcId="{51BC9BDB-955A-453E-BA2C-E62AF83E0194}" destId="{545A56F8-F19D-42AB-B5A1-4FA83D55BEE2}" srcOrd="0" destOrd="0" presId="urn:microsoft.com/office/officeart/2005/8/layout/orgChart1"/>
    <dgm:cxn modelId="{BAD26D05-CE14-492C-9A75-BAD20381DF30}" type="presParOf" srcId="{51BC9BDB-955A-453E-BA2C-E62AF83E0194}" destId="{572E9EDD-736E-4528-A94F-EE414B0E3E6B}" srcOrd="1" destOrd="0" presId="urn:microsoft.com/office/officeart/2005/8/layout/orgChart1"/>
    <dgm:cxn modelId="{4D9A096A-E821-42FA-8F64-0C2C5594956C}" type="presParOf" srcId="{572E9EDD-736E-4528-A94F-EE414B0E3E6B}" destId="{2D9B84E6-10E5-45BE-89BC-E1104BDF8E3F}" srcOrd="0" destOrd="0" presId="urn:microsoft.com/office/officeart/2005/8/layout/orgChart1"/>
    <dgm:cxn modelId="{BE6BC8A7-C273-49D0-B7D3-1B80AA5D08A3}" type="presParOf" srcId="{2D9B84E6-10E5-45BE-89BC-E1104BDF8E3F}" destId="{C3052852-1A0A-4D46-8A9F-F843387FD8E4}" srcOrd="0" destOrd="0" presId="urn:microsoft.com/office/officeart/2005/8/layout/orgChart1"/>
    <dgm:cxn modelId="{BB3458C7-97F3-449A-B064-5816C1F5DBB7}" type="presParOf" srcId="{2D9B84E6-10E5-45BE-89BC-E1104BDF8E3F}" destId="{CE2EACA6-E7D5-4292-BF19-F8EC8A863A86}" srcOrd="1" destOrd="0" presId="urn:microsoft.com/office/officeart/2005/8/layout/orgChart1"/>
    <dgm:cxn modelId="{F56EE061-7508-4DBD-A034-C6348B2A3305}" type="presParOf" srcId="{572E9EDD-736E-4528-A94F-EE414B0E3E6B}" destId="{5A8C1C4B-7D2B-40F1-833A-F1B789753A66}" srcOrd="1" destOrd="0" presId="urn:microsoft.com/office/officeart/2005/8/layout/orgChart1"/>
    <dgm:cxn modelId="{AF299CB4-9FCE-46C4-BC08-FC6F5093A4CD}" type="presParOf" srcId="{5A8C1C4B-7D2B-40F1-833A-F1B789753A66}" destId="{D3354362-6409-48B3-A8BD-7A49BD0AC066}" srcOrd="0" destOrd="0" presId="urn:microsoft.com/office/officeart/2005/8/layout/orgChart1"/>
    <dgm:cxn modelId="{FC13BAA6-BD7F-43EF-8930-B9DCF3DD03F7}" type="presParOf" srcId="{5A8C1C4B-7D2B-40F1-833A-F1B789753A66}" destId="{191EA2A7-45FC-4A4B-AB5D-A7A5F7BC775C}" srcOrd="1" destOrd="0" presId="urn:microsoft.com/office/officeart/2005/8/layout/orgChart1"/>
    <dgm:cxn modelId="{ADDA00A2-00B6-4DDA-B1B5-3A46A5564B40}" type="presParOf" srcId="{191EA2A7-45FC-4A4B-AB5D-A7A5F7BC775C}" destId="{E358A64D-0676-459E-9B50-6E47BA1F140A}" srcOrd="0" destOrd="0" presId="urn:microsoft.com/office/officeart/2005/8/layout/orgChart1"/>
    <dgm:cxn modelId="{77EF0AC1-4FA6-484E-B609-11258BF9C813}" type="presParOf" srcId="{E358A64D-0676-459E-9B50-6E47BA1F140A}" destId="{402CF680-88F3-4F66-BC82-4AA313989BC6}" srcOrd="0" destOrd="0" presId="urn:microsoft.com/office/officeart/2005/8/layout/orgChart1"/>
    <dgm:cxn modelId="{A3439179-B51A-4845-9009-A2590AC28E99}" type="presParOf" srcId="{E358A64D-0676-459E-9B50-6E47BA1F140A}" destId="{321CFA7D-230E-4782-872D-378BC249C092}" srcOrd="1" destOrd="0" presId="urn:microsoft.com/office/officeart/2005/8/layout/orgChart1"/>
    <dgm:cxn modelId="{7A4202D1-28BB-4E86-B1BE-D021B86D5C4C}" type="presParOf" srcId="{191EA2A7-45FC-4A4B-AB5D-A7A5F7BC775C}" destId="{488E8D24-18F6-4C2B-8C96-EBD7CC55D464}" srcOrd="1" destOrd="0" presId="urn:microsoft.com/office/officeart/2005/8/layout/orgChart1"/>
    <dgm:cxn modelId="{AD5C6AC5-5197-4E86-A453-F3FE99880C06}" type="presParOf" srcId="{191EA2A7-45FC-4A4B-AB5D-A7A5F7BC775C}" destId="{9A6C68E1-CEA9-4074-BC9B-ACE4D8CC0D5E}" srcOrd="2" destOrd="0" presId="urn:microsoft.com/office/officeart/2005/8/layout/orgChart1"/>
    <dgm:cxn modelId="{0272E182-AFB9-490A-9CA1-85CF5E936F7A}" type="presParOf" srcId="{5A8C1C4B-7D2B-40F1-833A-F1B789753A66}" destId="{DEFA2BAC-E844-4E57-94BD-B74A6587F76F}" srcOrd="2" destOrd="0" presId="urn:microsoft.com/office/officeart/2005/8/layout/orgChart1"/>
    <dgm:cxn modelId="{DF7DEFB3-415B-48E1-9B23-B021727E0EEE}" type="presParOf" srcId="{5A8C1C4B-7D2B-40F1-833A-F1B789753A66}" destId="{71F9D3C8-782D-46EB-9380-CB108480ECB3}" srcOrd="3" destOrd="0" presId="urn:microsoft.com/office/officeart/2005/8/layout/orgChart1"/>
    <dgm:cxn modelId="{57789EAD-29AE-4C20-8950-F7271258006D}" type="presParOf" srcId="{71F9D3C8-782D-46EB-9380-CB108480ECB3}" destId="{EDF55194-00C7-4CBE-8B9B-15893BF31B03}" srcOrd="0" destOrd="0" presId="urn:microsoft.com/office/officeart/2005/8/layout/orgChart1"/>
    <dgm:cxn modelId="{22FC7B3F-F19B-4123-9D5D-E42908E10514}" type="presParOf" srcId="{EDF55194-00C7-4CBE-8B9B-15893BF31B03}" destId="{13544994-A027-4621-B41A-5E603B17552C}" srcOrd="0" destOrd="0" presId="urn:microsoft.com/office/officeart/2005/8/layout/orgChart1"/>
    <dgm:cxn modelId="{E669E5DE-CA0F-4D6A-B8EB-5226A374F24E}" type="presParOf" srcId="{EDF55194-00C7-4CBE-8B9B-15893BF31B03}" destId="{2EAC518A-9BBC-4CBC-B034-0A224C0AD78C}" srcOrd="1" destOrd="0" presId="urn:microsoft.com/office/officeart/2005/8/layout/orgChart1"/>
    <dgm:cxn modelId="{3A0A0065-8FBB-44EA-ACEB-C6E33FB12D08}" type="presParOf" srcId="{71F9D3C8-782D-46EB-9380-CB108480ECB3}" destId="{44355DAE-BAA4-4BF2-9318-0C157ED0B124}" srcOrd="1" destOrd="0" presId="urn:microsoft.com/office/officeart/2005/8/layout/orgChart1"/>
    <dgm:cxn modelId="{67560EAB-4022-4BC6-A66A-A821F75EEC2A}" type="presParOf" srcId="{71F9D3C8-782D-46EB-9380-CB108480ECB3}" destId="{8FF40CC9-68F9-47EA-98D1-6AD3F9B80CAD}" srcOrd="2" destOrd="0" presId="urn:microsoft.com/office/officeart/2005/8/layout/orgChart1"/>
    <dgm:cxn modelId="{3B74A8B9-056E-4754-839A-5641F92C6675}" type="presParOf" srcId="{572E9EDD-736E-4528-A94F-EE414B0E3E6B}" destId="{37A5035A-E86F-4403-9491-C8791F73FD5A}" srcOrd="2" destOrd="0" presId="urn:microsoft.com/office/officeart/2005/8/layout/orgChart1"/>
    <dgm:cxn modelId="{0E580A6F-8024-473D-8C41-0CA7FA89FBFB}" type="presParOf" srcId="{2DCBAFB1-6695-45B1-8055-0748A55AF33F}" destId="{E4C8F3D2-3963-4489-9ED3-5D5BA40E0EEB}" srcOrd="2" destOrd="0" presId="urn:microsoft.com/office/officeart/2005/8/layout/orgChart1"/>
    <dgm:cxn modelId="{341A701E-2C5E-4FA4-B497-825961B9A6D3}" type="presParOf" srcId="{2087E06E-7AC8-4B96-8F51-A4E61F37E825}" destId="{A7AEE8BB-CAAE-436A-AB90-7F4758733606}" srcOrd="1" destOrd="0" presId="urn:microsoft.com/office/officeart/2005/8/layout/orgChart1"/>
    <dgm:cxn modelId="{F9F2D3F5-D251-4BBC-B12E-6B98980B52A1}" type="presParOf" srcId="{A7AEE8BB-CAAE-436A-AB90-7F4758733606}" destId="{0AADAD05-F150-4402-B7A7-DB34E47379B4}" srcOrd="0" destOrd="0" presId="urn:microsoft.com/office/officeart/2005/8/layout/orgChart1"/>
    <dgm:cxn modelId="{29AF478D-B0C6-4416-B1FD-3B7326C5F570}" type="presParOf" srcId="{0AADAD05-F150-4402-B7A7-DB34E47379B4}" destId="{99DA99B4-CAAB-4F86-8C9E-7087C40D7190}" srcOrd="0" destOrd="0" presId="urn:microsoft.com/office/officeart/2005/8/layout/orgChart1"/>
    <dgm:cxn modelId="{E2932404-3B19-43C6-9DB1-C7D0D3843DCF}" type="presParOf" srcId="{0AADAD05-F150-4402-B7A7-DB34E47379B4}" destId="{F02FF089-2BE2-4676-A7C5-A839D628A565}" srcOrd="1" destOrd="0" presId="urn:microsoft.com/office/officeart/2005/8/layout/orgChart1"/>
    <dgm:cxn modelId="{DDEED0F5-AD3C-4C70-8E4B-26F554250A18}" type="presParOf" srcId="{A7AEE8BB-CAAE-436A-AB90-7F4758733606}" destId="{381088DB-3FF8-42D0-9C53-418E7E1E6F51}" srcOrd="1" destOrd="0" presId="urn:microsoft.com/office/officeart/2005/8/layout/orgChart1"/>
    <dgm:cxn modelId="{A2F6A81A-BC3D-408A-91D0-0BB697CA8641}" type="presParOf" srcId="{381088DB-3FF8-42D0-9C53-418E7E1E6F51}" destId="{F41815C5-8347-473E-AC28-4FD2567D2A9E}" srcOrd="0" destOrd="0" presId="urn:microsoft.com/office/officeart/2005/8/layout/orgChart1"/>
    <dgm:cxn modelId="{342496F5-224B-49C6-B692-3A0DE4850289}" type="presParOf" srcId="{381088DB-3FF8-42D0-9C53-418E7E1E6F51}" destId="{D60139AB-BD3B-462F-9C99-CD5B7FFA0464}" srcOrd="1" destOrd="0" presId="urn:microsoft.com/office/officeart/2005/8/layout/orgChart1"/>
    <dgm:cxn modelId="{E0D5EF0C-301B-4A35-9F22-C064509603E5}" type="presParOf" srcId="{D60139AB-BD3B-462F-9C99-CD5B7FFA0464}" destId="{8AA66112-2008-4140-8E63-FC1F3192FFE0}" srcOrd="0" destOrd="0" presId="urn:microsoft.com/office/officeart/2005/8/layout/orgChart1"/>
    <dgm:cxn modelId="{2E1D8F9F-5E17-4A55-ADAE-7FB3FD4DD68C}" type="presParOf" srcId="{8AA66112-2008-4140-8E63-FC1F3192FFE0}" destId="{1902AE60-2930-4BF5-B0BE-6551544D6E39}" srcOrd="0" destOrd="0" presId="urn:microsoft.com/office/officeart/2005/8/layout/orgChart1"/>
    <dgm:cxn modelId="{214B43C6-E44F-4035-97EC-0BCBB8BE0FE4}" type="presParOf" srcId="{8AA66112-2008-4140-8E63-FC1F3192FFE0}" destId="{7E2571A9-C613-4DD7-A96D-6815BC18A396}" srcOrd="1" destOrd="0" presId="urn:microsoft.com/office/officeart/2005/8/layout/orgChart1"/>
    <dgm:cxn modelId="{4A0B6FF0-7BF7-4AC2-87C0-623907A3461E}" type="presParOf" srcId="{D60139AB-BD3B-462F-9C99-CD5B7FFA0464}" destId="{90EA5983-D45B-4BD2-8C3E-BE8273F8F736}" srcOrd="1" destOrd="0" presId="urn:microsoft.com/office/officeart/2005/8/layout/orgChart1"/>
    <dgm:cxn modelId="{8DC37D35-B475-469C-97E9-E3734B348EE6}" type="presParOf" srcId="{90EA5983-D45B-4BD2-8C3E-BE8273F8F736}" destId="{2332AB99-F106-434C-BC73-F14ADF1F54D4}" srcOrd="0" destOrd="0" presId="urn:microsoft.com/office/officeart/2005/8/layout/orgChart1"/>
    <dgm:cxn modelId="{F86A56B8-55C5-4EE8-B262-56471CE65EF6}" type="presParOf" srcId="{90EA5983-D45B-4BD2-8C3E-BE8273F8F736}" destId="{6D7E8677-A68F-4CA1-9275-E6BCEA59035A}" srcOrd="1" destOrd="0" presId="urn:microsoft.com/office/officeart/2005/8/layout/orgChart1"/>
    <dgm:cxn modelId="{5E50731A-6ECC-4D43-B89C-DF504B0F1429}" type="presParOf" srcId="{6D7E8677-A68F-4CA1-9275-E6BCEA59035A}" destId="{DB7E422A-9066-4394-ADD5-150134FDAF1A}" srcOrd="0" destOrd="0" presId="urn:microsoft.com/office/officeart/2005/8/layout/orgChart1"/>
    <dgm:cxn modelId="{E3BBFCDD-51B3-44AD-979A-4E54B527AF7C}" type="presParOf" srcId="{DB7E422A-9066-4394-ADD5-150134FDAF1A}" destId="{2CAA82F5-5949-4798-811B-CD12A3B417B3}" srcOrd="0" destOrd="0" presId="urn:microsoft.com/office/officeart/2005/8/layout/orgChart1"/>
    <dgm:cxn modelId="{830DBDA4-2203-4759-AF82-27933531EAFE}" type="presParOf" srcId="{DB7E422A-9066-4394-ADD5-150134FDAF1A}" destId="{9C85DD6E-D5D0-4A9E-B51D-D20F49500C88}" srcOrd="1" destOrd="0" presId="urn:microsoft.com/office/officeart/2005/8/layout/orgChart1"/>
    <dgm:cxn modelId="{F3FAC691-DB31-45B6-9928-F94E8C046A21}" type="presParOf" srcId="{6D7E8677-A68F-4CA1-9275-E6BCEA59035A}" destId="{41223596-CC82-48E7-A5A7-5F291717BC03}" srcOrd="1" destOrd="0" presId="urn:microsoft.com/office/officeart/2005/8/layout/orgChart1"/>
    <dgm:cxn modelId="{62F33C01-9B79-4F6C-A100-2608B7BA0072}" type="presParOf" srcId="{6D7E8677-A68F-4CA1-9275-E6BCEA59035A}" destId="{641420FE-3FE5-4DDE-AA93-C556E49A4A35}" srcOrd="2" destOrd="0" presId="urn:microsoft.com/office/officeart/2005/8/layout/orgChart1"/>
    <dgm:cxn modelId="{FFC30671-A307-4FEF-B517-A000BF65559F}" type="presParOf" srcId="{90EA5983-D45B-4BD2-8C3E-BE8273F8F736}" destId="{877ED39F-40BA-4727-A8FD-69E6A0F8E57E}" srcOrd="2" destOrd="0" presId="urn:microsoft.com/office/officeart/2005/8/layout/orgChart1"/>
    <dgm:cxn modelId="{2EC2388B-8712-4FA5-B9AC-4783BEC1C4A6}" type="presParOf" srcId="{90EA5983-D45B-4BD2-8C3E-BE8273F8F736}" destId="{F9B33DB8-0C9A-4F98-B81E-94F15437986E}" srcOrd="3" destOrd="0" presId="urn:microsoft.com/office/officeart/2005/8/layout/orgChart1"/>
    <dgm:cxn modelId="{D88FC9DD-BD1E-4FF4-BAE4-52CAAEA97815}" type="presParOf" srcId="{F9B33DB8-0C9A-4F98-B81E-94F15437986E}" destId="{A5322BCC-3A8F-415A-AD5E-CA19AE122903}" srcOrd="0" destOrd="0" presId="urn:microsoft.com/office/officeart/2005/8/layout/orgChart1"/>
    <dgm:cxn modelId="{63683099-6860-4A24-96EC-FEE5143A5AB7}" type="presParOf" srcId="{A5322BCC-3A8F-415A-AD5E-CA19AE122903}" destId="{ED805F1C-DB06-4B19-8EA8-ED968F1E36E5}" srcOrd="0" destOrd="0" presId="urn:microsoft.com/office/officeart/2005/8/layout/orgChart1"/>
    <dgm:cxn modelId="{35E0DB07-8D7E-4A88-BEB0-B06991D0085B}" type="presParOf" srcId="{A5322BCC-3A8F-415A-AD5E-CA19AE122903}" destId="{C970D89C-6E39-41C5-AA07-DD0EE9BBD9D7}" srcOrd="1" destOrd="0" presId="urn:microsoft.com/office/officeart/2005/8/layout/orgChart1"/>
    <dgm:cxn modelId="{48EBED3B-027D-478F-83F2-E2FE6B91F471}" type="presParOf" srcId="{F9B33DB8-0C9A-4F98-B81E-94F15437986E}" destId="{774340B0-0B76-47AA-939E-F500B64FB6DB}" srcOrd="1" destOrd="0" presId="urn:microsoft.com/office/officeart/2005/8/layout/orgChart1"/>
    <dgm:cxn modelId="{746C943A-219E-4A6C-AE9C-D8CEC7DC12E7}" type="presParOf" srcId="{F9B33DB8-0C9A-4F98-B81E-94F15437986E}" destId="{6EA0C895-F938-4FE0-968C-5DDE915C4505}" srcOrd="2" destOrd="0" presId="urn:microsoft.com/office/officeart/2005/8/layout/orgChart1"/>
    <dgm:cxn modelId="{E30CE032-9215-4697-B72C-F1FCB613E224}" type="presParOf" srcId="{D60139AB-BD3B-462F-9C99-CD5B7FFA0464}" destId="{ED75DB6C-346B-41B2-ACA9-962A01C13A83}" srcOrd="2" destOrd="0" presId="urn:microsoft.com/office/officeart/2005/8/layout/orgChart1"/>
    <dgm:cxn modelId="{5FC9106D-1D4A-4FC9-943C-2B144E206016}" type="presParOf" srcId="{A7AEE8BB-CAAE-436A-AB90-7F4758733606}" destId="{D098802B-1197-4C24-A278-14695BDBFC11}" srcOrd="2" destOrd="0" presId="urn:microsoft.com/office/officeart/2005/8/layout/orgChart1"/>
    <dgm:cxn modelId="{C6486C96-224B-4B4D-AA14-F4C4597BDEB1}" type="presParOf" srcId="{2087E06E-7AC8-4B96-8F51-A4E61F37E825}" destId="{ABE50D9A-6D3D-4EF6-A2EB-FB6F13489234}" srcOrd="2" destOrd="0" presId="urn:microsoft.com/office/officeart/2005/8/layout/orgChart1"/>
    <dgm:cxn modelId="{76D15ED6-75F6-4784-BFB5-DD8CBFF0505E}" type="presParOf" srcId="{ABE50D9A-6D3D-4EF6-A2EB-FB6F13489234}" destId="{897577C7-22B7-4AC2-8084-227374517BC5}" srcOrd="0" destOrd="0" presId="urn:microsoft.com/office/officeart/2005/8/layout/orgChart1"/>
    <dgm:cxn modelId="{3E8A96E1-3D1C-4604-A947-4625EE73AD22}" type="presParOf" srcId="{897577C7-22B7-4AC2-8084-227374517BC5}" destId="{A01A7279-8C0B-4E9C-8839-E54287B584C3}" srcOrd="0" destOrd="0" presId="urn:microsoft.com/office/officeart/2005/8/layout/orgChart1"/>
    <dgm:cxn modelId="{4C8F5CD8-D8A5-4024-AE32-6CFD43E29A07}" type="presParOf" srcId="{897577C7-22B7-4AC2-8084-227374517BC5}" destId="{2906FC13-8301-4B9E-8917-B44D71B3BE7E}" srcOrd="1" destOrd="0" presId="urn:microsoft.com/office/officeart/2005/8/layout/orgChart1"/>
    <dgm:cxn modelId="{3C0BB9E2-0072-4674-9088-BD6D200FF929}" type="presParOf" srcId="{ABE50D9A-6D3D-4EF6-A2EB-FB6F13489234}" destId="{8E2E0DA5-7053-46D4-AD6F-9D50AF0A5262}" srcOrd="1" destOrd="0" presId="urn:microsoft.com/office/officeart/2005/8/layout/orgChart1"/>
    <dgm:cxn modelId="{F72989F2-E464-48DE-BF86-B9E95CD51BA2}" type="presParOf" srcId="{8E2E0DA5-7053-46D4-AD6F-9D50AF0A5262}" destId="{D1D73BE2-FF80-4F2C-BE4B-F44FB8BB1E9C}" srcOrd="0" destOrd="0" presId="urn:microsoft.com/office/officeart/2005/8/layout/orgChart1"/>
    <dgm:cxn modelId="{D5B07729-ADC2-4DA6-8FE4-5D66F1DACB43}" type="presParOf" srcId="{8E2E0DA5-7053-46D4-AD6F-9D50AF0A5262}" destId="{311F3B1F-728E-479A-B621-825BDA059CDE}" srcOrd="1" destOrd="0" presId="urn:microsoft.com/office/officeart/2005/8/layout/orgChart1"/>
    <dgm:cxn modelId="{3821934E-1FAB-4DF6-B8BC-B02AB18107EF}" type="presParOf" srcId="{311F3B1F-728E-479A-B621-825BDA059CDE}" destId="{7A298E3E-48BE-4637-885D-E17A7C9D5148}" srcOrd="0" destOrd="0" presId="urn:microsoft.com/office/officeart/2005/8/layout/orgChart1"/>
    <dgm:cxn modelId="{A3F72624-13A3-4BFA-8D83-0939C8B878E5}" type="presParOf" srcId="{7A298E3E-48BE-4637-885D-E17A7C9D5148}" destId="{4A97582F-B33B-4573-8953-F1A3EB1E7D8B}" srcOrd="0" destOrd="0" presId="urn:microsoft.com/office/officeart/2005/8/layout/orgChart1"/>
    <dgm:cxn modelId="{6C17B5B4-4C89-49F2-9DEC-20DF04AFE098}" type="presParOf" srcId="{7A298E3E-48BE-4637-885D-E17A7C9D5148}" destId="{0F3193E7-57E5-4D34-BAE3-478528D616CC}" srcOrd="1" destOrd="0" presId="urn:microsoft.com/office/officeart/2005/8/layout/orgChart1"/>
    <dgm:cxn modelId="{85C9CC24-358C-4D6A-BAD2-769E4DB861E1}" type="presParOf" srcId="{311F3B1F-728E-479A-B621-825BDA059CDE}" destId="{1D7554B9-BF65-4738-85C5-EEBB2A2B0998}" srcOrd="1" destOrd="0" presId="urn:microsoft.com/office/officeart/2005/8/layout/orgChart1"/>
    <dgm:cxn modelId="{F22F08B9-75F4-40F5-B84F-0AE7E421CBC0}" type="presParOf" srcId="{1D7554B9-BF65-4738-85C5-EEBB2A2B0998}" destId="{F3FE66BE-478C-490B-8BCC-83550B19BBDF}" srcOrd="0" destOrd="0" presId="urn:microsoft.com/office/officeart/2005/8/layout/orgChart1"/>
    <dgm:cxn modelId="{69683F39-EBD1-44DF-9356-B0CA4EB14676}" type="presParOf" srcId="{1D7554B9-BF65-4738-85C5-EEBB2A2B0998}" destId="{B32B122E-867A-4F8C-80B1-5A3C107DD69E}" srcOrd="1" destOrd="0" presId="urn:microsoft.com/office/officeart/2005/8/layout/orgChart1"/>
    <dgm:cxn modelId="{0F20DEB0-490B-4709-AB7A-74520CBAD8C3}" type="presParOf" srcId="{B32B122E-867A-4F8C-80B1-5A3C107DD69E}" destId="{56EFDD2B-5C38-4AED-8331-11B53E652E91}" srcOrd="0" destOrd="0" presId="urn:microsoft.com/office/officeart/2005/8/layout/orgChart1"/>
    <dgm:cxn modelId="{F3521991-FBDE-4F2A-BBB1-B03F7781BB99}" type="presParOf" srcId="{56EFDD2B-5C38-4AED-8331-11B53E652E91}" destId="{DE2CD252-6D4D-4EB7-8C15-89C24C37E402}" srcOrd="0" destOrd="0" presId="urn:microsoft.com/office/officeart/2005/8/layout/orgChart1"/>
    <dgm:cxn modelId="{E530258A-348A-4E08-8D61-D947C8059434}" type="presParOf" srcId="{56EFDD2B-5C38-4AED-8331-11B53E652E91}" destId="{334B1C14-8021-48E6-A2D5-8ABF4122966B}" srcOrd="1" destOrd="0" presId="urn:microsoft.com/office/officeart/2005/8/layout/orgChart1"/>
    <dgm:cxn modelId="{F0501DF6-8406-4594-BA87-312CAC42CADF}" type="presParOf" srcId="{B32B122E-867A-4F8C-80B1-5A3C107DD69E}" destId="{1A8A2719-427A-4BB9-B045-79A0218D0AF7}" srcOrd="1" destOrd="0" presId="urn:microsoft.com/office/officeart/2005/8/layout/orgChart1"/>
    <dgm:cxn modelId="{2D11937E-4449-4E29-A72A-552EC7EBDAD1}" type="presParOf" srcId="{B32B122E-867A-4F8C-80B1-5A3C107DD69E}" destId="{F8251C07-287B-473D-B064-BD89069A2197}" srcOrd="2" destOrd="0" presId="urn:microsoft.com/office/officeart/2005/8/layout/orgChart1"/>
    <dgm:cxn modelId="{2541CA30-8290-487E-8EC9-51248FBE19FC}" type="presParOf" srcId="{1D7554B9-BF65-4738-85C5-EEBB2A2B0998}" destId="{283B1F78-F275-4D4A-BF74-2C121B293115}" srcOrd="2" destOrd="0" presId="urn:microsoft.com/office/officeart/2005/8/layout/orgChart1"/>
    <dgm:cxn modelId="{3C117556-B3DB-4195-8592-1D5773258BAA}" type="presParOf" srcId="{1D7554B9-BF65-4738-85C5-EEBB2A2B0998}" destId="{2BA5319F-F0E4-4026-9767-6564BC2D4737}" srcOrd="3" destOrd="0" presId="urn:microsoft.com/office/officeart/2005/8/layout/orgChart1"/>
    <dgm:cxn modelId="{F8868B9F-7FB9-4D6E-A75A-92360B196F05}" type="presParOf" srcId="{2BA5319F-F0E4-4026-9767-6564BC2D4737}" destId="{303DB981-CDFC-4E7D-A47A-131341942B96}" srcOrd="0" destOrd="0" presId="urn:microsoft.com/office/officeart/2005/8/layout/orgChart1"/>
    <dgm:cxn modelId="{557C84DF-4073-4E72-868F-35BD90EBB470}" type="presParOf" srcId="{303DB981-CDFC-4E7D-A47A-131341942B96}" destId="{86DD25FF-041E-46CD-B104-BDCEE03AA531}" srcOrd="0" destOrd="0" presId="urn:microsoft.com/office/officeart/2005/8/layout/orgChart1"/>
    <dgm:cxn modelId="{9252D4C2-4198-4456-9C3A-DFC681C6A784}" type="presParOf" srcId="{303DB981-CDFC-4E7D-A47A-131341942B96}" destId="{08ADF64C-7E64-41B1-87C9-F4B32E574651}" srcOrd="1" destOrd="0" presId="urn:microsoft.com/office/officeart/2005/8/layout/orgChart1"/>
    <dgm:cxn modelId="{413B583F-44E0-44F2-9B4C-693D3A8FBB54}" type="presParOf" srcId="{2BA5319F-F0E4-4026-9767-6564BC2D4737}" destId="{473CE535-2F24-4DA1-8A72-F765B959B950}" srcOrd="1" destOrd="0" presId="urn:microsoft.com/office/officeart/2005/8/layout/orgChart1"/>
    <dgm:cxn modelId="{6389F89C-6B5F-49DF-B175-16B8E3E0B848}" type="presParOf" srcId="{2BA5319F-F0E4-4026-9767-6564BC2D4737}" destId="{854B5814-0F87-422D-A6BB-D7D9F20E6773}" srcOrd="2" destOrd="0" presId="urn:microsoft.com/office/officeart/2005/8/layout/orgChart1"/>
    <dgm:cxn modelId="{7FF8AB85-8BE4-4466-AADB-3BA4F406B8E7}" type="presParOf" srcId="{311F3B1F-728E-479A-B621-825BDA059CDE}" destId="{BAF1E4BF-645B-4710-AF71-88503F235EF6}" srcOrd="2" destOrd="0" presId="urn:microsoft.com/office/officeart/2005/8/layout/orgChart1"/>
    <dgm:cxn modelId="{18FACD3B-35F0-475E-A48E-A5AAC906B060}" type="presParOf" srcId="{ABE50D9A-6D3D-4EF6-A2EB-FB6F13489234}" destId="{86E750A9-0890-4390-BF26-92741D980488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0259B-29C9-465A-93EF-423EAD5CF9AF}">
      <dsp:nvSpPr>
        <dsp:cNvPr id="0" name=""/>
        <dsp:cNvSpPr/>
      </dsp:nvSpPr>
      <dsp:spPr>
        <a:xfrm>
          <a:off x="0" y="4081027"/>
          <a:ext cx="7921625" cy="6695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10 Dicembre 2012  (Prova di apprendimento)</a:t>
          </a:r>
          <a:endParaRPr lang="it-IT" sz="2400" kern="1200" dirty="0"/>
        </a:p>
      </dsp:txBody>
      <dsp:txXfrm>
        <a:off x="0" y="4081027"/>
        <a:ext cx="7921625" cy="361544"/>
      </dsp:txXfrm>
    </dsp:sp>
    <dsp:sp modelId="{A7BC1815-5733-409A-90A7-95BA54257B7A}">
      <dsp:nvSpPr>
        <dsp:cNvPr id="0" name=""/>
        <dsp:cNvSpPr/>
      </dsp:nvSpPr>
      <dsp:spPr>
        <a:xfrm>
          <a:off x="0" y="4429181"/>
          <a:ext cx="7921625" cy="307982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Restituzione del DFG</a:t>
          </a:r>
          <a:endParaRPr lang="it-IT" sz="1900" kern="1200" dirty="0"/>
        </a:p>
      </dsp:txBody>
      <dsp:txXfrm>
        <a:off x="0" y="4429181"/>
        <a:ext cx="7921625" cy="307982"/>
      </dsp:txXfrm>
    </dsp:sp>
    <dsp:sp modelId="{7E4EFA8F-F880-495A-9874-A13E0625A8C1}">
      <dsp:nvSpPr>
        <dsp:cNvPr id="0" name=""/>
        <dsp:cNvSpPr/>
      </dsp:nvSpPr>
      <dsp:spPr>
        <a:xfrm rot="10800000">
          <a:off x="0" y="3061338"/>
          <a:ext cx="7921625" cy="1029731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Novembre – Dicembre  (Formazione sul campo)</a:t>
          </a:r>
          <a:endParaRPr lang="it-IT" sz="2400" kern="1200" dirty="0"/>
        </a:p>
      </dsp:txBody>
      <dsp:txXfrm rot="-10800000">
        <a:off x="0" y="3061338"/>
        <a:ext cx="7921625" cy="361435"/>
      </dsp:txXfrm>
    </dsp:sp>
    <dsp:sp modelId="{3ADF26DE-D362-4F1D-AC26-765FD1994073}">
      <dsp:nvSpPr>
        <dsp:cNvPr id="0" name=""/>
        <dsp:cNvSpPr/>
      </dsp:nvSpPr>
      <dsp:spPr>
        <a:xfrm>
          <a:off x="0" y="3422774"/>
          <a:ext cx="7921625" cy="30788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Programmazione attività formative 2013</a:t>
          </a:r>
          <a:endParaRPr lang="it-IT" sz="1800" kern="1200" dirty="0"/>
        </a:p>
      </dsp:txBody>
      <dsp:txXfrm>
        <a:off x="0" y="3422774"/>
        <a:ext cx="7921625" cy="307889"/>
      </dsp:txXfrm>
    </dsp:sp>
    <dsp:sp modelId="{758151F2-D687-4A4A-AFC0-A8BB0709D415}">
      <dsp:nvSpPr>
        <dsp:cNvPr id="0" name=""/>
        <dsp:cNvSpPr/>
      </dsp:nvSpPr>
      <dsp:spPr>
        <a:xfrm rot="10800000">
          <a:off x="0" y="2041649"/>
          <a:ext cx="7921625" cy="1029731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5/6 Novembre  (Formazione in aula)</a:t>
          </a:r>
          <a:endParaRPr lang="it-IT" sz="2400" kern="1200" dirty="0"/>
        </a:p>
      </dsp:txBody>
      <dsp:txXfrm rot="-10800000">
        <a:off x="0" y="2041649"/>
        <a:ext cx="7921625" cy="361435"/>
      </dsp:txXfrm>
    </dsp:sp>
    <dsp:sp modelId="{528B4C6F-74FA-48D3-98DF-847E1E59993F}">
      <dsp:nvSpPr>
        <dsp:cNvPr id="0" name=""/>
        <dsp:cNvSpPr/>
      </dsp:nvSpPr>
      <dsp:spPr>
        <a:xfrm>
          <a:off x="0" y="2403085"/>
          <a:ext cx="3960812" cy="30788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Repertorio delle competenze</a:t>
          </a:r>
          <a:endParaRPr lang="it-IT" sz="1800" kern="1200" dirty="0"/>
        </a:p>
      </dsp:txBody>
      <dsp:txXfrm>
        <a:off x="0" y="2403085"/>
        <a:ext cx="3960812" cy="307889"/>
      </dsp:txXfrm>
    </dsp:sp>
    <dsp:sp modelId="{4ADEE43F-C538-43D6-B124-6FC9B9AC8DDE}">
      <dsp:nvSpPr>
        <dsp:cNvPr id="0" name=""/>
        <dsp:cNvSpPr/>
      </dsp:nvSpPr>
      <dsp:spPr>
        <a:xfrm>
          <a:off x="3960812" y="2403085"/>
          <a:ext cx="3960812" cy="30788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Impatto del DFG</a:t>
          </a:r>
          <a:endParaRPr lang="it-IT" sz="1800" kern="1200" dirty="0"/>
        </a:p>
      </dsp:txBody>
      <dsp:txXfrm>
        <a:off x="3960812" y="2403085"/>
        <a:ext cx="3960812" cy="307889"/>
      </dsp:txXfrm>
    </dsp:sp>
    <dsp:sp modelId="{C7C944AC-EFB6-43F2-9BF7-8D2EAB26D7E7}">
      <dsp:nvSpPr>
        <dsp:cNvPr id="0" name=""/>
        <dsp:cNvSpPr/>
      </dsp:nvSpPr>
      <dsp:spPr>
        <a:xfrm rot="10800000">
          <a:off x="0" y="1021960"/>
          <a:ext cx="7921625" cy="1029731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Ottobre – Novembre  (Formazione sul campo)</a:t>
          </a:r>
          <a:endParaRPr lang="it-IT" sz="2400" kern="1200" dirty="0"/>
        </a:p>
      </dsp:txBody>
      <dsp:txXfrm rot="-10800000">
        <a:off x="0" y="1021960"/>
        <a:ext cx="7921625" cy="361435"/>
      </dsp:txXfrm>
    </dsp:sp>
    <dsp:sp modelId="{9AF311CB-4DAF-4F10-9083-3873977D9652}">
      <dsp:nvSpPr>
        <dsp:cNvPr id="0" name=""/>
        <dsp:cNvSpPr/>
      </dsp:nvSpPr>
      <dsp:spPr>
        <a:xfrm>
          <a:off x="0" y="1383396"/>
          <a:ext cx="3960812" cy="30788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Analisi degli obiettivi formativi </a:t>
          </a:r>
          <a:endParaRPr lang="it-IT" sz="1800" kern="1200" dirty="0"/>
        </a:p>
      </dsp:txBody>
      <dsp:txXfrm>
        <a:off x="0" y="1383396"/>
        <a:ext cx="3960812" cy="307889"/>
      </dsp:txXfrm>
    </dsp:sp>
    <dsp:sp modelId="{CAF7F2E2-4F7E-452D-9A73-7E70124F5CD5}">
      <dsp:nvSpPr>
        <dsp:cNvPr id="0" name=""/>
        <dsp:cNvSpPr/>
      </dsp:nvSpPr>
      <dsp:spPr>
        <a:xfrm>
          <a:off x="3960812" y="1383396"/>
          <a:ext cx="3960812" cy="30788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Identificazione delle competenze</a:t>
          </a:r>
          <a:endParaRPr lang="it-IT" sz="1800" kern="1200" dirty="0"/>
        </a:p>
      </dsp:txBody>
      <dsp:txXfrm>
        <a:off x="3960812" y="1383396"/>
        <a:ext cx="3960812" cy="307889"/>
      </dsp:txXfrm>
    </dsp:sp>
    <dsp:sp modelId="{DE8085D3-EE5B-4084-BA1C-CD188AFCB999}">
      <dsp:nvSpPr>
        <dsp:cNvPr id="0" name=""/>
        <dsp:cNvSpPr/>
      </dsp:nvSpPr>
      <dsp:spPr>
        <a:xfrm rot="10800000">
          <a:off x="0" y="2271"/>
          <a:ext cx="7921625" cy="1029731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8/9 Ottobre  (Formazione in aula)</a:t>
          </a:r>
          <a:endParaRPr lang="it-IT" sz="2400" kern="1200" dirty="0"/>
        </a:p>
      </dsp:txBody>
      <dsp:txXfrm rot="-10800000">
        <a:off x="0" y="2271"/>
        <a:ext cx="7921625" cy="361435"/>
      </dsp:txXfrm>
    </dsp:sp>
    <dsp:sp modelId="{1821BD5F-D82C-4B50-B17B-ECFEA73C2B7F}">
      <dsp:nvSpPr>
        <dsp:cNvPr id="0" name=""/>
        <dsp:cNvSpPr/>
      </dsp:nvSpPr>
      <dsp:spPr>
        <a:xfrm>
          <a:off x="3867" y="363707"/>
          <a:ext cx="2637963" cy="30788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Il DFG</a:t>
          </a:r>
          <a:endParaRPr lang="it-IT" sz="1800" kern="1200" dirty="0"/>
        </a:p>
      </dsp:txBody>
      <dsp:txXfrm>
        <a:off x="3867" y="363707"/>
        <a:ext cx="2637963" cy="307889"/>
      </dsp:txXfrm>
    </dsp:sp>
    <dsp:sp modelId="{39154597-FE3C-4B7D-9A45-2CA8F503F680}">
      <dsp:nvSpPr>
        <dsp:cNvPr id="0" name=""/>
        <dsp:cNvSpPr/>
      </dsp:nvSpPr>
      <dsp:spPr>
        <a:xfrm>
          <a:off x="2641830" y="363707"/>
          <a:ext cx="2637963" cy="30788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Competenze</a:t>
          </a:r>
          <a:endParaRPr lang="it-IT" sz="1800" kern="1200" dirty="0"/>
        </a:p>
      </dsp:txBody>
      <dsp:txXfrm>
        <a:off x="2641830" y="363707"/>
        <a:ext cx="2637963" cy="307889"/>
      </dsp:txXfrm>
    </dsp:sp>
    <dsp:sp modelId="{38F270AF-45E3-4C3C-BB69-BB67FC14BCEA}">
      <dsp:nvSpPr>
        <dsp:cNvPr id="0" name=""/>
        <dsp:cNvSpPr/>
      </dsp:nvSpPr>
      <dsp:spPr>
        <a:xfrm>
          <a:off x="5279794" y="363707"/>
          <a:ext cx="2637963" cy="30788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smtClean="0"/>
            <a:t>Progettazione </a:t>
          </a:r>
          <a:r>
            <a:rPr lang="it-IT" sz="1800" kern="1200" dirty="0" smtClean="0"/>
            <a:t>del DFG</a:t>
          </a:r>
          <a:endParaRPr lang="it-IT" sz="1800" kern="1200" dirty="0"/>
        </a:p>
      </dsp:txBody>
      <dsp:txXfrm>
        <a:off x="5279794" y="363707"/>
        <a:ext cx="2637963" cy="3078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B1F78-F275-4D4A-BF74-2C121B293115}">
      <dsp:nvSpPr>
        <dsp:cNvPr id="0" name=""/>
        <dsp:cNvSpPr/>
      </dsp:nvSpPr>
      <dsp:spPr>
        <a:xfrm>
          <a:off x="5528392" y="2043854"/>
          <a:ext cx="350742" cy="1460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0928"/>
              </a:lnTo>
              <a:lnTo>
                <a:pt x="350742" y="1460928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FE66BE-478C-490B-8BCC-83550B19BBDF}">
      <dsp:nvSpPr>
        <dsp:cNvPr id="0" name=""/>
        <dsp:cNvSpPr/>
      </dsp:nvSpPr>
      <dsp:spPr>
        <a:xfrm>
          <a:off x="5528392" y="2043854"/>
          <a:ext cx="350742" cy="665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052"/>
              </a:lnTo>
              <a:lnTo>
                <a:pt x="350742" y="665052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73BE2-FF80-4F2C-BE4B-F44FB8BB1E9C}">
      <dsp:nvSpPr>
        <dsp:cNvPr id="0" name=""/>
        <dsp:cNvSpPr/>
      </dsp:nvSpPr>
      <dsp:spPr>
        <a:xfrm>
          <a:off x="6417985" y="1261854"/>
          <a:ext cx="91440" cy="1167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6729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ED39F-40BA-4727-A8FD-69E6A0F8E57E}">
      <dsp:nvSpPr>
        <dsp:cNvPr id="0" name=""/>
        <dsp:cNvSpPr/>
      </dsp:nvSpPr>
      <dsp:spPr>
        <a:xfrm>
          <a:off x="2917115" y="2043854"/>
          <a:ext cx="350742" cy="1460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0928"/>
              </a:lnTo>
              <a:lnTo>
                <a:pt x="350742" y="1460928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2AB99-F106-434C-BC73-F14ADF1F54D4}">
      <dsp:nvSpPr>
        <dsp:cNvPr id="0" name=""/>
        <dsp:cNvSpPr/>
      </dsp:nvSpPr>
      <dsp:spPr>
        <a:xfrm>
          <a:off x="2917115" y="2043854"/>
          <a:ext cx="350742" cy="665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052"/>
              </a:lnTo>
              <a:lnTo>
                <a:pt x="350742" y="665052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815C5-8347-473E-AC28-4FD2567D2A9E}">
      <dsp:nvSpPr>
        <dsp:cNvPr id="0" name=""/>
        <dsp:cNvSpPr/>
      </dsp:nvSpPr>
      <dsp:spPr>
        <a:xfrm>
          <a:off x="3806708" y="1261854"/>
          <a:ext cx="91440" cy="1167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6729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A2BAC-E844-4E57-94BD-B74A6587F76F}">
      <dsp:nvSpPr>
        <dsp:cNvPr id="0" name=""/>
        <dsp:cNvSpPr/>
      </dsp:nvSpPr>
      <dsp:spPr>
        <a:xfrm>
          <a:off x="305837" y="2043854"/>
          <a:ext cx="350742" cy="1460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0928"/>
              </a:lnTo>
              <a:lnTo>
                <a:pt x="350742" y="1460928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54362-6409-48B3-A8BD-7A49BD0AC066}">
      <dsp:nvSpPr>
        <dsp:cNvPr id="0" name=""/>
        <dsp:cNvSpPr/>
      </dsp:nvSpPr>
      <dsp:spPr>
        <a:xfrm>
          <a:off x="305837" y="2043854"/>
          <a:ext cx="350742" cy="665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052"/>
              </a:lnTo>
              <a:lnTo>
                <a:pt x="350742" y="665052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A56F8-F19D-42AB-B5A1-4FA83D55BEE2}">
      <dsp:nvSpPr>
        <dsp:cNvPr id="0" name=""/>
        <dsp:cNvSpPr/>
      </dsp:nvSpPr>
      <dsp:spPr>
        <a:xfrm>
          <a:off x="1195430" y="1261854"/>
          <a:ext cx="91440" cy="1167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6729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831C9-4119-4F64-A8AF-99F82EC8594F}">
      <dsp:nvSpPr>
        <dsp:cNvPr id="0" name=""/>
        <dsp:cNvSpPr/>
      </dsp:nvSpPr>
      <dsp:spPr>
        <a:xfrm>
          <a:off x="814" y="504060"/>
          <a:ext cx="2480672" cy="757794"/>
        </a:xfrm>
        <a:prstGeom prst="rect">
          <a:avLst/>
        </a:prstGeom>
        <a:gradFill flip="none" rotWithShape="1">
          <a:gsLst>
            <a:gs pos="0">
              <a:srgbClr val="92D050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effectLst/>
            </a:rPr>
            <a:t>Evento Formativo 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rgbClr val="008000"/>
              </a:solidFill>
              <a:effectLst/>
            </a:rPr>
            <a:t>Obiettivo formativo dell’evento</a:t>
          </a:r>
          <a:endParaRPr lang="it-IT" sz="1200" b="1" kern="1200" dirty="0">
            <a:solidFill>
              <a:schemeClr val="tx1"/>
            </a:solidFill>
            <a:effectLst/>
          </a:endParaRPr>
        </a:p>
      </dsp:txBody>
      <dsp:txXfrm>
        <a:off x="814" y="504060"/>
        <a:ext cx="2480672" cy="757794"/>
      </dsp:txXfrm>
    </dsp:sp>
    <dsp:sp modelId="{C3052852-1A0A-4D46-8A9F-F843387FD8E4}">
      <dsp:nvSpPr>
        <dsp:cNvPr id="0" name=""/>
        <dsp:cNvSpPr/>
      </dsp:nvSpPr>
      <dsp:spPr>
        <a:xfrm>
          <a:off x="72009" y="1378584"/>
          <a:ext cx="2338282" cy="665270"/>
        </a:xfrm>
        <a:prstGeom prst="rect">
          <a:avLst/>
        </a:prstGeom>
        <a:solidFill>
          <a:srgbClr val="B4DE8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rgbClr val="008000"/>
              </a:solidFill>
              <a:effectLst/>
            </a:rPr>
            <a:t>Competenza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rgbClr val="008000"/>
              </a:solidFill>
              <a:effectLst/>
            </a:rPr>
            <a:t>Tecnico Professionale 1</a:t>
          </a:r>
          <a:endParaRPr lang="it-IT" sz="1200" b="1" kern="1200" dirty="0">
            <a:solidFill>
              <a:srgbClr val="008000"/>
            </a:solidFill>
            <a:effectLst/>
          </a:endParaRPr>
        </a:p>
      </dsp:txBody>
      <dsp:txXfrm>
        <a:off x="72009" y="1378584"/>
        <a:ext cx="2338282" cy="665270"/>
      </dsp:txXfrm>
    </dsp:sp>
    <dsp:sp modelId="{402CF680-88F3-4F66-BC82-4AA313989BC6}">
      <dsp:nvSpPr>
        <dsp:cNvPr id="0" name=""/>
        <dsp:cNvSpPr/>
      </dsp:nvSpPr>
      <dsp:spPr>
        <a:xfrm>
          <a:off x="656579" y="2376272"/>
          <a:ext cx="1784137" cy="665270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Competenza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Organizzativo Gestionale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it-IT" sz="1200" b="0" kern="1200" dirty="0">
            <a:solidFill>
              <a:schemeClr val="accent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6579" y="2376272"/>
        <a:ext cx="1784137" cy="665270"/>
      </dsp:txXfrm>
    </dsp:sp>
    <dsp:sp modelId="{13544994-A027-4621-B41A-5E603B17552C}">
      <dsp:nvSpPr>
        <dsp:cNvPr id="0" name=""/>
        <dsp:cNvSpPr/>
      </dsp:nvSpPr>
      <dsp:spPr>
        <a:xfrm>
          <a:off x="656579" y="3172147"/>
          <a:ext cx="1784137" cy="665270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 smtClean="0">
              <a:solidFill>
                <a:schemeClr val="accent1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Competenza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 smtClean="0">
              <a:solidFill>
                <a:schemeClr val="accent1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Relazionale Comunicativa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 smtClean="0">
              <a:solidFill>
                <a:schemeClr val="accent1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it-IT" sz="1200" b="0" kern="1200" dirty="0">
            <a:solidFill>
              <a:schemeClr val="accent1">
                <a:lumMod val="9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6579" y="3172147"/>
        <a:ext cx="1784137" cy="665270"/>
      </dsp:txXfrm>
    </dsp:sp>
    <dsp:sp modelId="{99DA99B4-CAAB-4F86-8C9E-7087C40D7190}">
      <dsp:nvSpPr>
        <dsp:cNvPr id="0" name=""/>
        <dsp:cNvSpPr/>
      </dsp:nvSpPr>
      <dsp:spPr>
        <a:xfrm>
          <a:off x="2612091" y="504060"/>
          <a:ext cx="2480672" cy="757794"/>
        </a:xfrm>
        <a:prstGeom prst="rect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solidFill>
                <a:schemeClr val="tx1"/>
              </a:solidFill>
              <a:effectLst/>
            </a:rPr>
            <a:t>Evento Formativo 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rgbClr val="C00000"/>
              </a:solidFill>
              <a:effectLst/>
            </a:rPr>
            <a:t>Obiettivo formativo dell’evento</a:t>
          </a:r>
          <a:endParaRPr lang="it-IT" sz="1200" b="1" kern="1200" dirty="0">
            <a:solidFill>
              <a:srgbClr val="C00000"/>
            </a:solidFill>
            <a:effectLst/>
          </a:endParaRPr>
        </a:p>
      </dsp:txBody>
      <dsp:txXfrm>
        <a:off x="2612091" y="504060"/>
        <a:ext cx="2480672" cy="757794"/>
      </dsp:txXfrm>
    </dsp:sp>
    <dsp:sp modelId="{1902AE60-2930-4BF5-B0BE-6551544D6E39}">
      <dsp:nvSpPr>
        <dsp:cNvPr id="0" name=""/>
        <dsp:cNvSpPr/>
      </dsp:nvSpPr>
      <dsp:spPr>
        <a:xfrm>
          <a:off x="2683286" y="1378584"/>
          <a:ext cx="2338282" cy="665270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rgbClr val="C00000"/>
              </a:solidFill>
              <a:effectLst/>
            </a:rPr>
            <a:t>Competenza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rgbClr val="C00000"/>
              </a:solidFill>
              <a:effectLst/>
            </a:rPr>
            <a:t>Organizzativo Gestionale 1</a:t>
          </a:r>
          <a:endParaRPr lang="it-IT" sz="1200" b="1" kern="1200" dirty="0">
            <a:solidFill>
              <a:srgbClr val="C00000"/>
            </a:solidFill>
            <a:effectLst/>
          </a:endParaRPr>
        </a:p>
      </dsp:txBody>
      <dsp:txXfrm>
        <a:off x="2683286" y="1378584"/>
        <a:ext cx="2338282" cy="665270"/>
      </dsp:txXfrm>
    </dsp:sp>
    <dsp:sp modelId="{2CAA82F5-5949-4798-811B-CD12A3B417B3}">
      <dsp:nvSpPr>
        <dsp:cNvPr id="0" name=""/>
        <dsp:cNvSpPr/>
      </dsp:nvSpPr>
      <dsp:spPr>
        <a:xfrm>
          <a:off x="3267857" y="2376272"/>
          <a:ext cx="1784137" cy="665270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 smtClean="0">
              <a:solidFill>
                <a:srgbClr val="B4DE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Competenza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 smtClean="0">
              <a:solidFill>
                <a:srgbClr val="B4DE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Tecnico Professionale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 smtClean="0">
              <a:solidFill>
                <a:srgbClr val="B4DE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it-IT" sz="1200" b="0" kern="1200" dirty="0">
            <a:solidFill>
              <a:srgbClr val="B4DE8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67857" y="2376272"/>
        <a:ext cx="1784137" cy="665270"/>
      </dsp:txXfrm>
    </dsp:sp>
    <dsp:sp modelId="{ED805F1C-DB06-4B19-8EA8-ED968F1E36E5}">
      <dsp:nvSpPr>
        <dsp:cNvPr id="0" name=""/>
        <dsp:cNvSpPr/>
      </dsp:nvSpPr>
      <dsp:spPr>
        <a:xfrm>
          <a:off x="3267857" y="3172147"/>
          <a:ext cx="1784137" cy="665270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 smtClean="0">
              <a:solidFill>
                <a:schemeClr val="accent1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Competenza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 smtClean="0">
              <a:solidFill>
                <a:schemeClr val="accent1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Relazionale Comunicativa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 smtClean="0">
              <a:solidFill>
                <a:schemeClr val="accent1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it-IT" sz="1200" b="0" kern="1200" dirty="0">
            <a:solidFill>
              <a:schemeClr val="accent1">
                <a:lumMod val="9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67857" y="3172147"/>
        <a:ext cx="1784137" cy="665270"/>
      </dsp:txXfrm>
    </dsp:sp>
    <dsp:sp modelId="{A01A7279-8C0B-4E9C-8839-E54287B584C3}">
      <dsp:nvSpPr>
        <dsp:cNvPr id="0" name=""/>
        <dsp:cNvSpPr/>
      </dsp:nvSpPr>
      <dsp:spPr>
        <a:xfrm>
          <a:off x="5223369" y="504060"/>
          <a:ext cx="2480672" cy="757794"/>
        </a:xfrm>
        <a:prstGeom prst="rect">
          <a:avLst/>
        </a:prstGeom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effectLst/>
            </a:rPr>
            <a:t>Evento Formativo C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rgbClr val="0070C0"/>
              </a:solidFill>
              <a:effectLst/>
            </a:rPr>
            <a:t>Obiettivo formativo dell’evento</a:t>
          </a:r>
          <a:endParaRPr lang="it-IT" sz="1200" b="1" kern="1200" dirty="0">
            <a:solidFill>
              <a:srgbClr val="0070C0"/>
            </a:solidFill>
            <a:effectLst/>
          </a:endParaRPr>
        </a:p>
      </dsp:txBody>
      <dsp:txXfrm>
        <a:off x="5223369" y="504060"/>
        <a:ext cx="2480672" cy="757794"/>
      </dsp:txXfrm>
    </dsp:sp>
    <dsp:sp modelId="{4A97582F-B33B-4573-8953-F1A3EB1E7D8B}">
      <dsp:nvSpPr>
        <dsp:cNvPr id="0" name=""/>
        <dsp:cNvSpPr/>
      </dsp:nvSpPr>
      <dsp:spPr>
        <a:xfrm>
          <a:off x="5294564" y="1378584"/>
          <a:ext cx="2338282" cy="665270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rgbClr val="0070C0"/>
              </a:solidFill>
              <a:effectLst/>
            </a:rPr>
            <a:t>Competenza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rgbClr val="0070C0"/>
              </a:solidFill>
              <a:effectLst/>
            </a:rPr>
            <a:t>Relazionale Comunicativa  1</a:t>
          </a:r>
          <a:endParaRPr lang="it-IT" sz="1200" b="1" kern="1200" dirty="0">
            <a:solidFill>
              <a:srgbClr val="0070C0"/>
            </a:solidFill>
            <a:effectLst/>
          </a:endParaRPr>
        </a:p>
      </dsp:txBody>
      <dsp:txXfrm>
        <a:off x="5294564" y="1378584"/>
        <a:ext cx="2338282" cy="665270"/>
      </dsp:txXfrm>
    </dsp:sp>
    <dsp:sp modelId="{DE2CD252-6D4D-4EB7-8C15-89C24C37E402}">
      <dsp:nvSpPr>
        <dsp:cNvPr id="0" name=""/>
        <dsp:cNvSpPr/>
      </dsp:nvSpPr>
      <dsp:spPr>
        <a:xfrm>
          <a:off x="5879135" y="2376272"/>
          <a:ext cx="1784137" cy="665270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 smtClean="0">
              <a:solidFill>
                <a:srgbClr val="B4DE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Competenza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 smtClean="0">
              <a:solidFill>
                <a:srgbClr val="B4DE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Tecnico Professionale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 smtClean="0">
              <a:solidFill>
                <a:srgbClr val="B4DE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</a:p>
      </dsp:txBody>
      <dsp:txXfrm>
        <a:off x="5879135" y="2376272"/>
        <a:ext cx="1784137" cy="665270"/>
      </dsp:txXfrm>
    </dsp:sp>
    <dsp:sp modelId="{86DD25FF-041E-46CD-B104-BDCEE03AA531}">
      <dsp:nvSpPr>
        <dsp:cNvPr id="0" name=""/>
        <dsp:cNvSpPr/>
      </dsp:nvSpPr>
      <dsp:spPr>
        <a:xfrm>
          <a:off x="5879135" y="3172147"/>
          <a:ext cx="1784137" cy="665270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Competenza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Organizzativo Gestionale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</a:p>
      </dsp:txBody>
      <dsp:txXfrm>
        <a:off x="5879135" y="3172147"/>
        <a:ext cx="1784137" cy="665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99BABF62-8686-4F8F-B2CA-46CA66665E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7466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4725" y="1917700"/>
            <a:ext cx="7342188" cy="719138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Frutiger55Roman"/>
              </a:defRPr>
            </a:lvl1pPr>
          </a:lstStyle>
          <a:p>
            <a:pPr lvl="0"/>
            <a:r>
              <a:rPr lang="it-IT" noProof="0" smtClean="0"/>
              <a:t>Titolo della Slide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2565400"/>
            <a:ext cx="6400800" cy="431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it-IT" noProof="0" smtClean="0"/>
              <a:t>Sottotitolo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388" y="5949950"/>
            <a:ext cx="576262" cy="3587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344BBF-DD45-4C69-A252-A659ED06CA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110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A4813-2613-4443-B7FC-417E841F398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605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967538" y="981075"/>
            <a:ext cx="1997075" cy="56165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71550" y="981075"/>
            <a:ext cx="5843588" cy="56165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A6EC1-4053-4C36-8A69-69D3CD4ABD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4000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2B141-0040-45A7-A38E-E52D333D5F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88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89809-AB25-40C3-8E94-69CA13D1F6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515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71550" y="2205038"/>
            <a:ext cx="3884613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08563" y="2205038"/>
            <a:ext cx="3884612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5BD46-881C-4D87-AE73-12934451FF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10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981D7-5540-4B7E-A2AA-042D267AB0D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275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ED56B-AF02-458B-BD33-1A09F06195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8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AB26-54C0-48B4-8E94-B5097351EA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7072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90504-1812-4EE9-93A1-BD4D38518C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783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25334-34DC-4920-BFD8-E13D3C9F7B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809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3138" y="981075"/>
            <a:ext cx="79914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2205038"/>
            <a:ext cx="7921625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5948363"/>
            <a:ext cx="57626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 smtClean="0">
                <a:solidFill>
                  <a:srgbClr val="009959"/>
                </a:solidFill>
                <a:latin typeface="+mn-lt"/>
              </a:defRPr>
            </a:lvl1pPr>
          </a:lstStyle>
          <a:p>
            <a:pPr>
              <a:defRPr/>
            </a:pPr>
            <a:fld id="{6124B0D9-74E0-483E-80D8-345D141796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utiger65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utiger65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utiger65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utiger65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utiger65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utiger65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utiger65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utiger65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87E703-3806-4EAB-88BD-3A1223660071}" type="slidenum">
              <a:rPr lang="it-IT"/>
              <a:pPr>
                <a:defRPr/>
              </a:pPr>
              <a:t>1</a:t>
            </a:fld>
            <a:endParaRPr lang="it-IT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it-IT" sz="5400" smtClean="0">
                <a:latin typeface="Palatino Linotype" pitchFamily="18" charset="0"/>
              </a:rPr>
              <a:t/>
            </a:r>
            <a:br>
              <a:rPr lang="it-IT" sz="5400" smtClean="0">
                <a:latin typeface="Palatino Linotype" pitchFamily="18" charset="0"/>
              </a:rPr>
            </a:br>
            <a:r>
              <a:rPr lang="it-IT" sz="5400" smtClean="0">
                <a:latin typeface="Palatino Linotype" pitchFamily="18" charset="0"/>
              </a:rPr>
              <a:t/>
            </a:r>
            <a:br>
              <a:rPr lang="it-IT" sz="5400" smtClean="0">
                <a:latin typeface="Palatino Linotype" pitchFamily="18" charset="0"/>
              </a:rPr>
            </a:br>
            <a:r>
              <a:rPr lang="it-IT" sz="5400" smtClean="0">
                <a:latin typeface="Palatino Linotype" pitchFamily="18" charset="0"/>
              </a:rPr>
              <a:t/>
            </a:r>
            <a:br>
              <a:rPr lang="it-IT" sz="5400" smtClean="0">
                <a:latin typeface="Palatino Linotype" pitchFamily="18" charset="0"/>
              </a:rPr>
            </a:br>
            <a:r>
              <a:rPr lang="it-IT" sz="5400" smtClean="0">
                <a:latin typeface="Palatino Linotype" pitchFamily="18" charset="0"/>
              </a:rPr>
              <a:t>L’esperienza</a:t>
            </a:r>
            <a:r>
              <a:rPr lang="it-IT" sz="4000" smtClean="0"/>
              <a:t> </a:t>
            </a:r>
            <a:br>
              <a:rPr lang="it-IT" sz="4000" smtClean="0"/>
            </a:br>
            <a:r>
              <a:rPr lang="it-IT" sz="5400" smtClean="0">
                <a:latin typeface="Palatino Linotype" pitchFamily="18" charset="0"/>
              </a:rPr>
              <a:t>Dell’Istituto Ortopedico Rizzoli</a:t>
            </a:r>
            <a:r>
              <a:rPr lang="it-IT" sz="4000" smtClean="0"/>
              <a:t> </a:t>
            </a:r>
            <a:br>
              <a:rPr lang="it-IT" sz="4000" smtClean="0"/>
            </a:br>
            <a:endParaRPr lang="it-IT" sz="4000" smtClean="0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it-IT" sz="1200" smtClean="0"/>
          </a:p>
          <a:p>
            <a:pPr eaLnBrk="1" hangingPunct="1">
              <a:lnSpc>
                <a:spcPct val="80000"/>
              </a:lnSpc>
            </a:pPr>
            <a:endParaRPr lang="it-IT" sz="1200" smtClean="0"/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6084888" y="5157788"/>
            <a:ext cx="29527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Daniela Di Nicolantonio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Roma 5 Novembre 2013 </a:t>
            </a:r>
            <a:endParaRPr lang="it-IT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888E43-A9BC-4BBD-A54C-2F941F759B40}" type="slidenum">
              <a:rPr lang="it-IT"/>
              <a:pPr>
                <a:defRPr/>
              </a:pPr>
              <a:t>10</a:t>
            </a:fld>
            <a:endParaRPr lang="it-IT"/>
          </a:p>
        </p:txBody>
      </p:sp>
      <p:graphicFrame>
        <p:nvGraphicFramePr>
          <p:cNvPr id="12291" name="Object 7"/>
          <p:cNvGraphicFramePr>
            <a:graphicFrameLocks noChangeAspect="1"/>
          </p:cNvGraphicFramePr>
          <p:nvPr/>
        </p:nvGraphicFramePr>
        <p:xfrm>
          <a:off x="615950" y="1628775"/>
          <a:ext cx="342265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Presentazione" r:id="rId3" imgW="4091822" imgH="5791168" progId="PowerPoint.Show.8">
                  <p:embed/>
                </p:oleObj>
              </mc:Choice>
              <mc:Fallback>
                <p:oleObj name="Presentazione" r:id="rId3" imgW="4091822" imgH="5791168" progId="PowerPoint.Show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1628775"/>
                        <a:ext cx="3422650" cy="462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8"/>
          <p:cNvGraphicFramePr>
            <a:graphicFrameLocks noChangeAspect="1"/>
          </p:cNvGraphicFramePr>
          <p:nvPr/>
        </p:nvGraphicFramePr>
        <p:xfrm>
          <a:off x="4643438" y="1700213"/>
          <a:ext cx="3778250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Presentazione" r:id="rId5" imgW="3777951" imgH="5346191" progId="PowerPoint.Show.8">
                  <p:embed/>
                </p:oleObj>
              </mc:Choice>
              <mc:Fallback>
                <p:oleObj name="Presentazione" r:id="rId5" imgW="3777951" imgH="5346191" progId="PowerPoint.Show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700213"/>
                        <a:ext cx="3778250" cy="467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sz="3600" smtClean="0">
                <a:latin typeface="Palatino Linotype" pitchFamily="18" charset="0"/>
              </a:rPr>
              <a:t>ARRIVO!!!!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F9CDD-E827-4D5C-8407-B0510124364F}" type="slidenum">
              <a:rPr lang="it-IT"/>
              <a:pPr>
                <a:defRPr/>
              </a:pPr>
              <a:t>11</a:t>
            </a:fld>
            <a:endParaRPr lang="it-IT"/>
          </a:p>
        </p:txBody>
      </p:sp>
      <p:pic>
        <p:nvPicPr>
          <p:cNvPr id="13315" name="Picture 104" descr="piccolo princip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565400"/>
            <a:ext cx="30384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105"/>
          <p:cNvSpPr txBox="1">
            <a:spLocks noChangeArrowheads="1"/>
          </p:cNvSpPr>
          <p:nvPr/>
        </p:nvSpPr>
        <p:spPr bwMode="auto">
          <a:xfrm>
            <a:off x="539750" y="1196975"/>
            <a:ext cx="8064500" cy="11430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/>
            <a:r>
              <a:rPr lang="it-IT" sz="1600" b="1" i="1">
                <a:latin typeface="Calibri" pitchFamily="34" charset="0"/>
              </a:rPr>
              <a:t>“  BENESSERE RELAZIONALE ALL’INTERNO DI UN GRUPPO DI LAVORO: </a:t>
            </a:r>
          </a:p>
          <a:p>
            <a:pPr eaLnBrk="1" hangingPunct="1"/>
            <a:r>
              <a:rPr lang="it-IT" sz="1600" b="1" i="1">
                <a:latin typeface="Calibri" pitchFamily="34" charset="0"/>
              </a:rPr>
              <a:t> EFFICACIA COMUNICATIVA  ED UMANIZZAZIONE”.</a:t>
            </a:r>
          </a:p>
          <a:p>
            <a:pPr eaLnBrk="1" hangingPunct="1"/>
            <a:r>
              <a:rPr lang="it-IT" sz="1400" b="1" i="1">
                <a:latin typeface="Calibri" pitchFamily="34" charset="0"/>
              </a:rPr>
              <a:t>Percorso interattivo rivolto ad operatori sanitari della II clinica – Istituto Ortopedico Rizzoli</a:t>
            </a:r>
          </a:p>
          <a:p>
            <a:pPr eaLnBrk="1" hangingPunct="1"/>
            <a:r>
              <a:rPr lang="it-IT" sz="1400" b="1" i="1">
                <a:latin typeface="Calibri" pitchFamily="34" charset="0"/>
              </a:rPr>
              <a:t>Anno 2013  terza parte – dr.Roberto Dalpozzo</a:t>
            </a:r>
          </a:p>
          <a:p>
            <a:pPr eaLnBrk="1" hangingPunct="1"/>
            <a:endParaRPr lang="it-IT"/>
          </a:p>
        </p:txBody>
      </p:sp>
      <p:sp>
        <p:nvSpPr>
          <p:cNvPr id="13317" name="Rectangle 106"/>
          <p:cNvSpPr>
            <a:spLocks noChangeArrowheads="1"/>
          </p:cNvSpPr>
          <p:nvPr/>
        </p:nvSpPr>
        <p:spPr bwMode="auto">
          <a:xfrm>
            <a:off x="395288" y="5300663"/>
            <a:ext cx="84978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tabLst>
                <a:tab pos="3209925" algn="l"/>
              </a:tabLst>
            </a:pPr>
            <a:r>
              <a:rPr lang="it-IT" b="1"/>
              <a:t>Responsabile del progetto formativo: dott .Roberto Dalpozzo ( psicologo-psicoterapeuta  e   formatore risorse umane ) - psicoroberto@libero.it/www.studiorobertodalpozzo.com</a:t>
            </a:r>
            <a:endParaRPr lang="it-IT"/>
          </a:p>
          <a:p>
            <a:pPr algn="l" eaLnBrk="0" hangingPunct="0">
              <a:tabLst>
                <a:tab pos="3209925" algn="l"/>
              </a:tabLst>
            </a:pPr>
            <a:endParaRPr lang="it-IT"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20F5BB-D5F2-4AB5-B479-0C47FF20DA03}" type="slidenum">
              <a:rPr lang="it-IT"/>
              <a:pPr>
                <a:defRPr/>
              </a:pPr>
              <a:t>12</a:t>
            </a:fld>
            <a:endParaRPr lang="it-IT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68413"/>
            <a:ext cx="7991475" cy="503237"/>
          </a:xfrm>
        </p:spPr>
        <p:txBody>
          <a:bodyPr/>
          <a:lstStyle/>
          <a:p>
            <a:pPr algn="ctr" eaLnBrk="1" hangingPunct="1"/>
            <a:r>
              <a:rPr lang="it-IT" smtClean="0">
                <a:latin typeface="Palatino Linotype" pitchFamily="18" charset="0"/>
              </a:rPr>
              <a:t>…… Vincolo? ?       Opportunità!!!!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205038"/>
            <a:ext cx="3598862" cy="41767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1800" smtClean="0">
              <a:latin typeface="Palatino Linotype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1800" smtClean="0"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L"/>
            </a:pPr>
            <a:r>
              <a:rPr lang="it-IT" sz="1800" smtClean="0">
                <a:latin typeface="Palatino Linotype" pitchFamily="18" charset="0"/>
              </a:rPr>
              <a:t>Sfiducia nello strumento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L"/>
            </a:pPr>
            <a:r>
              <a:rPr lang="it-IT" sz="1800" smtClean="0">
                <a:latin typeface="Palatino Linotype" pitchFamily="18" charset="0"/>
              </a:rPr>
              <a:t>Tempi molto ristretti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L"/>
            </a:pPr>
            <a:r>
              <a:rPr lang="it-IT" sz="1800" smtClean="0">
                <a:latin typeface="Palatino Linotype" pitchFamily="18" charset="0"/>
              </a:rPr>
              <a:t>Sovrapposizione di richieste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L"/>
            </a:pPr>
            <a:r>
              <a:rPr lang="it-IT" sz="1800" smtClean="0">
                <a:latin typeface="Palatino Linotype" pitchFamily="18" charset="0"/>
              </a:rPr>
              <a:t>Resistenza del gruppo professionale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L"/>
            </a:pPr>
            <a:r>
              <a:rPr lang="it-IT" sz="1800" smtClean="0">
                <a:latin typeface="Palatino Linotype" pitchFamily="18" charset="0"/>
              </a:rPr>
              <a:t>Elenco competenze ridotto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L"/>
            </a:pPr>
            <a:r>
              <a:rPr lang="it-IT" sz="1800" smtClean="0">
                <a:latin typeface="Palatino Linotype" pitchFamily="18" charset="0"/>
              </a:rPr>
              <a:t>Difficoltà nella costruzione degli obiettivi di struttura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L"/>
            </a:pPr>
            <a:r>
              <a:rPr lang="it-IT" sz="1800" smtClean="0">
                <a:latin typeface="Palatino Linotype" pitchFamily="18" charset="0"/>
              </a:rPr>
              <a:t>Difficoltà nel coinvolgere il Direttore e la dirigenza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L"/>
            </a:pPr>
            <a:r>
              <a:rPr lang="it-IT" sz="1800" smtClean="0">
                <a:latin typeface="Palatino Linotype" pitchFamily="18" charset="0"/>
              </a:rPr>
              <a:t>Linguaggio disomogeneo e gap culturali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L"/>
            </a:pPr>
            <a:r>
              <a:rPr lang="it-IT" sz="1800" smtClean="0">
                <a:latin typeface="Palatino Linotype" pitchFamily="18" charset="0"/>
              </a:rPr>
              <a:t>Problemi di budget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L"/>
            </a:pPr>
            <a:endParaRPr lang="it-IT" sz="1800" smtClean="0">
              <a:latin typeface="Palatino Linotype" pitchFamily="18" charset="0"/>
            </a:endParaRPr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2420938"/>
            <a:ext cx="3673475" cy="38877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sz="1600" smtClean="0"/>
          </a:p>
          <a:p>
            <a:pPr eaLnBrk="1" hangingPunct="1">
              <a:lnSpc>
                <a:spcPct val="90000"/>
              </a:lnSpc>
            </a:pPr>
            <a:endParaRPr lang="it-IT" sz="1600" smtClean="0"/>
          </a:p>
          <a:p>
            <a:pPr eaLnBrk="1" hangingPunct="1">
              <a:lnSpc>
                <a:spcPct val="90000"/>
              </a:lnSpc>
            </a:pPr>
            <a:endParaRPr lang="it-IT" sz="1600" smtClean="0"/>
          </a:p>
          <a:p>
            <a:pPr eaLnBrk="1" hangingPunct="1">
              <a:lnSpc>
                <a:spcPct val="90000"/>
              </a:lnSpc>
            </a:pPr>
            <a:endParaRPr lang="it-IT" sz="1600" smtClean="0"/>
          </a:p>
          <a:p>
            <a:pPr eaLnBrk="1" hangingPunct="1">
              <a:lnSpc>
                <a:spcPct val="90000"/>
              </a:lnSpc>
            </a:pPr>
            <a:endParaRPr lang="it-IT" sz="1600" smtClean="0"/>
          </a:p>
        </p:txBody>
      </p:sp>
      <p:graphicFrame>
        <p:nvGraphicFramePr>
          <p:cNvPr id="39941" name="Group 5"/>
          <p:cNvGraphicFramePr>
            <a:graphicFrameLocks noGrp="1"/>
          </p:cNvGraphicFramePr>
          <p:nvPr/>
        </p:nvGraphicFramePr>
        <p:xfrm>
          <a:off x="684213" y="2276475"/>
          <a:ext cx="3527425" cy="4176713"/>
        </p:xfrm>
        <a:graphic>
          <a:graphicData uri="http://schemas.openxmlformats.org/drawingml/2006/table">
            <a:tbl>
              <a:tblPr/>
              <a:tblGrid>
                <a:gridCol w="3527425"/>
              </a:tblGrid>
              <a:tr h="417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55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9968" name="Group 32"/>
          <p:cNvGraphicFramePr>
            <a:graphicFrameLocks noGrp="1"/>
          </p:cNvGraphicFramePr>
          <p:nvPr/>
        </p:nvGraphicFramePr>
        <p:xfrm>
          <a:off x="4787900" y="2060575"/>
          <a:ext cx="3744913" cy="4602474"/>
        </p:xfrm>
        <a:graphic>
          <a:graphicData uri="http://schemas.openxmlformats.org/drawingml/2006/table">
            <a:tbl>
              <a:tblPr/>
              <a:tblGrid>
                <a:gridCol w="3744913"/>
              </a:tblGrid>
              <a:tr h="460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J"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 Strumento efficace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J"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 Tempi molto ristretti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J"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 Più richieste evase contemporaneamente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J"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 Elenco competenze distintive    esaustivo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J"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 Direttore UO fattivamente collaborativo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J"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 Linguaggio univoco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J"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 Accrescimento culturale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J"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 Ripartizione“consensuale“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 delle spese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9FF59-3DBF-4DA6-B864-4EAF21C7498B}" type="slidenum">
              <a:rPr lang="it-IT"/>
              <a:pPr>
                <a:defRPr/>
              </a:pPr>
              <a:t>13</a:t>
            </a:fld>
            <a:endParaRPr lang="it-IT"/>
          </a:p>
        </p:txBody>
      </p:sp>
      <p:pic>
        <p:nvPicPr>
          <p:cNvPr id="15363" name="Picture 5" descr="Clic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100012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611188" y="1935163"/>
            <a:ext cx="8281987" cy="329406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it-IT" sz="4000"/>
              <a:t>Grazie !</a:t>
            </a:r>
            <a:endParaRPr lang="it-IT" sz="2000"/>
          </a:p>
          <a:p>
            <a:r>
              <a:rPr lang="it-IT" sz="2000" b="1"/>
              <a:t>Personale tutto della I° clinica</a:t>
            </a:r>
            <a:r>
              <a:rPr lang="it-IT" sz="2000"/>
              <a:t> </a:t>
            </a:r>
          </a:p>
          <a:p>
            <a:r>
              <a:rPr lang="it-IT"/>
              <a:t>ed in particolare</a:t>
            </a:r>
            <a:endParaRPr lang="it-IT" sz="2000"/>
          </a:p>
          <a:p>
            <a:r>
              <a:rPr lang="it-IT" b="1"/>
              <a:t>Responsabile Struttura </a:t>
            </a:r>
            <a:r>
              <a:rPr lang="it-IT"/>
              <a:t>Prof. Sandro Giannini</a:t>
            </a:r>
          </a:p>
          <a:p>
            <a:r>
              <a:rPr lang="it-IT" b="1"/>
              <a:t>Referenti della formazione della Dirigenza </a:t>
            </a:r>
            <a:r>
              <a:rPr lang="it-IT"/>
              <a:t>Paolo Mora ,  Alberto Ferruzzi</a:t>
            </a:r>
          </a:p>
          <a:p>
            <a:r>
              <a:rPr lang="it-IT" b="1"/>
              <a:t> Referente della formazione delle Professioni Sanitarie </a:t>
            </a:r>
            <a:r>
              <a:rPr lang="it-IT"/>
              <a:t>Grazia </a:t>
            </a:r>
          </a:p>
          <a:p>
            <a:r>
              <a:rPr lang="it-IT" b="1"/>
              <a:t>Referente della qualità delle Professioni Sanitarie</a:t>
            </a:r>
            <a:r>
              <a:rPr lang="it-IT" sz="2000"/>
              <a:t> , Luana Lombrosi</a:t>
            </a:r>
          </a:p>
          <a:p>
            <a:pPr algn="l"/>
            <a:r>
              <a:rPr lang="it-IT" sz="2000"/>
              <a:t> </a:t>
            </a:r>
            <a:r>
              <a:rPr lang="it-IT" b="1"/>
              <a:t>Responsabili della formazione aziendale</a:t>
            </a:r>
            <a:r>
              <a:rPr lang="it-IT" sz="2000"/>
              <a:t>  </a:t>
            </a:r>
            <a:r>
              <a:rPr lang="it-IT"/>
              <a:t>Donatella Granchi ,Ada Simmini</a:t>
            </a:r>
          </a:p>
          <a:p>
            <a:r>
              <a:rPr lang="it-IT" b="1"/>
              <a:t>ASSR</a:t>
            </a:r>
            <a:r>
              <a:rPr lang="it-IT"/>
              <a:t>- Diletta Priami</a:t>
            </a:r>
          </a:p>
          <a:p>
            <a:r>
              <a:rPr lang="it-IT" sz="200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4B98ED-149A-47FB-BB70-51583182A4EA}" type="slidenum">
              <a:rPr lang="it-IT"/>
              <a:pPr>
                <a:defRPr/>
              </a:pPr>
              <a:t>14</a:t>
            </a:fld>
            <a:endParaRPr lang="it-IT"/>
          </a:p>
        </p:txBody>
      </p:sp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2286000" y="1700213"/>
            <a:ext cx="559911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3600"/>
              <a:t>Mettersi insieme è un inizio, rimanere insieme è un progresso, lavorare insieme è un successo.</a:t>
            </a:r>
          </a:p>
          <a:p>
            <a:r>
              <a:rPr lang="it-IT" sz="2400"/>
              <a:t>Henri Ford</a:t>
            </a:r>
          </a:p>
          <a:p>
            <a:endParaRPr lang="it-IT" sz="2400"/>
          </a:p>
          <a:p>
            <a:endParaRPr lang="it-IT" sz="2400"/>
          </a:p>
          <a:p>
            <a:r>
              <a:rPr lang="it-IT" sz="4000"/>
              <a:t>Grazie per l’attenzione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0"/>
            <a:ext cx="1006475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35DA76-934B-47FF-BCF4-26B4EBA2F72C}" type="slidenum">
              <a:rPr lang="it-IT"/>
              <a:pPr>
                <a:defRPr/>
              </a:pPr>
              <a:t>2</a:t>
            </a:fld>
            <a:endParaRPr lang="it-IT"/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1412875"/>
            <a:ext cx="7920037" cy="358775"/>
          </a:xfrm>
        </p:spPr>
        <p:txBody>
          <a:bodyPr/>
          <a:lstStyle/>
          <a:p>
            <a:pPr algn="ctr" eaLnBrk="1" hangingPunct="1"/>
            <a:r>
              <a:rPr lang="it-IT" sz="3600" smtClean="0">
                <a:latin typeface="Palatino Linotype" pitchFamily="18" charset="0"/>
              </a:rPr>
              <a:t>Il  modello DFG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989138"/>
            <a:ext cx="7777163" cy="4535487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it-IT" smtClean="0">
                <a:latin typeface="Palatino Linotype" pitchFamily="18" charset="0"/>
              </a:rPr>
              <a:t>E’ stato </a:t>
            </a:r>
            <a:r>
              <a:rPr lang="it-IT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applicato ed adattato</a:t>
            </a:r>
            <a:r>
              <a:rPr lang="it-IT" b="1" smtClean="0">
                <a:latin typeface="Palatino Linotype" pitchFamily="18" charset="0"/>
              </a:rPr>
              <a:t> </a:t>
            </a:r>
            <a:r>
              <a:rPr lang="it-IT" smtClean="0">
                <a:latin typeface="Palatino Linotype" pitchFamily="18" charset="0"/>
              </a:rPr>
              <a:t>al contesto IOR il modello elaborato dal Gruppo Formazione della RER.</a:t>
            </a:r>
          </a:p>
          <a:p>
            <a:pPr marL="1009650" lvl="1" indent="-381000" eaLnBrk="1" hangingPunct="1">
              <a:buFontTx/>
              <a:buAutoNum type="arabicPeriod"/>
              <a:defRPr/>
            </a:pPr>
            <a:r>
              <a:rPr lang="it-IT" smtClean="0">
                <a:latin typeface="Palatino Linotype" pitchFamily="18" charset="0"/>
              </a:rPr>
              <a:t>Definizione degli </a:t>
            </a:r>
            <a:r>
              <a:rPr lang="it-IT" smtClean="0">
                <a:solidFill>
                  <a:srgbClr val="D60093"/>
                </a:solidFill>
                <a:latin typeface="Palatino Linotype" pitchFamily="18" charset="0"/>
              </a:rPr>
              <a:t>obiettivi </a:t>
            </a:r>
            <a:r>
              <a:rPr lang="it-IT" smtClean="0">
                <a:latin typeface="Palatino Linotype" pitchFamily="18" charset="0"/>
              </a:rPr>
              <a:t>della struttura di interesse formativo.</a:t>
            </a:r>
          </a:p>
          <a:p>
            <a:pPr marL="1009650" lvl="1" indent="-381000" eaLnBrk="1" hangingPunct="1">
              <a:buFontTx/>
              <a:buAutoNum type="arabicPeriod"/>
              <a:defRPr/>
            </a:pPr>
            <a:r>
              <a:rPr lang="it-IT" smtClean="0">
                <a:latin typeface="Palatino Linotype" pitchFamily="18" charset="0"/>
              </a:rPr>
              <a:t>Individuazione delle </a:t>
            </a:r>
            <a:r>
              <a:rPr lang="it-IT" smtClean="0">
                <a:solidFill>
                  <a:srgbClr val="D60093"/>
                </a:solidFill>
                <a:latin typeface="Palatino Linotype" pitchFamily="18" charset="0"/>
              </a:rPr>
              <a:t>competenze</a:t>
            </a:r>
            <a:r>
              <a:rPr lang="it-IT" smtClean="0">
                <a:latin typeface="Palatino Linotype" pitchFamily="18" charset="0"/>
              </a:rPr>
              <a:t> necessarie al raggiungimento degli obiettivi formativi.</a:t>
            </a:r>
          </a:p>
          <a:p>
            <a:pPr marL="1009650" lvl="1" indent="-38100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it-IT" smtClean="0">
                <a:solidFill>
                  <a:srgbClr val="D60093"/>
                </a:solidFill>
                <a:latin typeface="Palatino Linotype" pitchFamily="18" charset="0"/>
              </a:rPr>
              <a:t>Programmazione</a:t>
            </a:r>
            <a:r>
              <a:rPr lang="it-IT" smtClean="0">
                <a:latin typeface="Palatino Linotype" pitchFamily="18" charset="0"/>
              </a:rPr>
              <a:t> di una formazione di gruppo ed individuale coerente con gli obiettivi formativi della struttura.</a:t>
            </a:r>
          </a:p>
          <a:p>
            <a:pPr marL="1009650" lvl="1" indent="-38100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it-IT" smtClean="0">
                <a:solidFill>
                  <a:srgbClr val="D60093"/>
                </a:solidFill>
                <a:latin typeface="Palatino Linotype" pitchFamily="18" charset="0"/>
              </a:rPr>
              <a:t>Monitoraggio</a:t>
            </a:r>
            <a:r>
              <a:rPr lang="it-IT" smtClean="0">
                <a:latin typeface="Palatino Linotype" pitchFamily="18" charset="0"/>
              </a:rPr>
              <a:t> del percorso formativo (evidenze dell’attività svolta).</a:t>
            </a:r>
          </a:p>
          <a:p>
            <a:pPr marL="1009650" lvl="1" indent="-38100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it-IT" smtClean="0">
                <a:solidFill>
                  <a:srgbClr val="D60093"/>
                </a:solidFill>
                <a:latin typeface="Palatino Linotype" pitchFamily="18" charset="0"/>
              </a:rPr>
              <a:t>Valutazione</a:t>
            </a:r>
            <a:r>
              <a:rPr lang="it-IT" smtClean="0">
                <a:latin typeface="Palatino Linotype" pitchFamily="18" charset="0"/>
              </a:rPr>
              <a:t> della rilevanza delle azioni formative.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2D8DC8-C384-4A5D-AD9C-54630F7F2C89}" type="slidenum">
              <a:rPr lang="it-IT"/>
              <a:pPr>
                <a:defRPr/>
              </a:pPr>
              <a:t>3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900113" y="1196975"/>
            <a:ext cx="7991475" cy="503238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Il percorso formativo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4294967295"/>
          </p:nvPr>
        </p:nvGraphicFramePr>
        <p:xfrm>
          <a:off x="971550" y="1844824"/>
          <a:ext cx="7921625" cy="4752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5F233-A06D-48B5-B3BA-C7040E1DD6A3}" type="slidenum">
              <a:rPr lang="it-IT"/>
              <a:pPr>
                <a:defRPr/>
              </a:pPr>
              <a:t>4</a:t>
            </a:fld>
            <a:endParaRPr lang="it-IT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sz="2400" smtClean="0">
                <a:latin typeface="Palatino Linotype" pitchFamily="18" charset="0"/>
              </a:rPr>
              <a:t/>
            </a:r>
            <a:br>
              <a:rPr lang="it-IT" sz="2400" smtClean="0">
                <a:latin typeface="Palatino Linotype" pitchFamily="18" charset="0"/>
              </a:rPr>
            </a:br>
            <a:r>
              <a:rPr lang="it-IT" sz="2400" smtClean="0">
                <a:latin typeface="Palatino Linotype" pitchFamily="18" charset="0"/>
              </a:rPr>
              <a:t/>
            </a:r>
            <a:br>
              <a:rPr lang="it-IT" sz="2400" smtClean="0">
                <a:latin typeface="Palatino Linotype" pitchFamily="18" charset="0"/>
              </a:rPr>
            </a:br>
            <a:r>
              <a:rPr lang="it-IT" smtClean="0">
                <a:latin typeface="Palatino Linotype" pitchFamily="18" charset="0"/>
              </a:rPr>
              <a:t>Vincolo o opportunità?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205038"/>
            <a:ext cx="3598862" cy="41767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1800" smtClean="0">
              <a:latin typeface="Palatino Linotype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1800" smtClean="0"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L"/>
            </a:pPr>
            <a:r>
              <a:rPr lang="it-IT" sz="1800" smtClean="0">
                <a:latin typeface="Palatino Linotype" pitchFamily="18" charset="0"/>
              </a:rPr>
              <a:t>Sfiducia nello strumento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L"/>
            </a:pPr>
            <a:r>
              <a:rPr lang="it-IT" sz="1800" smtClean="0">
                <a:latin typeface="Palatino Linotype" pitchFamily="18" charset="0"/>
              </a:rPr>
              <a:t>Tempi molto ristretti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L"/>
            </a:pPr>
            <a:r>
              <a:rPr lang="it-IT" sz="1800" smtClean="0">
                <a:latin typeface="Palatino Linotype" pitchFamily="18" charset="0"/>
              </a:rPr>
              <a:t>Sovrapposizione di richieste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L"/>
            </a:pPr>
            <a:r>
              <a:rPr lang="it-IT" sz="1800" smtClean="0">
                <a:latin typeface="Palatino Linotype" pitchFamily="18" charset="0"/>
              </a:rPr>
              <a:t>Resistenza del gruppo professionale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L"/>
            </a:pPr>
            <a:r>
              <a:rPr lang="it-IT" sz="1800" smtClean="0">
                <a:latin typeface="Palatino Linotype" pitchFamily="18" charset="0"/>
              </a:rPr>
              <a:t>Elenco competenze ridotto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L"/>
            </a:pPr>
            <a:r>
              <a:rPr lang="it-IT" sz="1800" smtClean="0">
                <a:latin typeface="Palatino Linotype" pitchFamily="18" charset="0"/>
              </a:rPr>
              <a:t>Difficoltà nella costruzione degli obiettivi di struttura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L"/>
            </a:pPr>
            <a:r>
              <a:rPr lang="it-IT" sz="1800" smtClean="0">
                <a:latin typeface="Palatino Linotype" pitchFamily="18" charset="0"/>
              </a:rPr>
              <a:t>Difficoltà nel coinvolgere il Direttore e la dirigenza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L"/>
            </a:pPr>
            <a:r>
              <a:rPr lang="it-IT" sz="1800" smtClean="0">
                <a:latin typeface="Palatino Linotype" pitchFamily="18" charset="0"/>
              </a:rPr>
              <a:t>Linguaggio disomogeneo e gap culturali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L"/>
            </a:pPr>
            <a:r>
              <a:rPr lang="it-IT" sz="1800" smtClean="0">
                <a:latin typeface="Palatino Linotype" pitchFamily="18" charset="0"/>
              </a:rPr>
              <a:t>Problemi di budget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L"/>
            </a:pPr>
            <a:endParaRPr lang="it-IT" sz="1800" smtClean="0">
              <a:latin typeface="Palatino Linotype" pitchFamily="18" charset="0"/>
            </a:endParaRP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2420938"/>
            <a:ext cx="3673475" cy="38877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sz="1800" smtClean="0"/>
          </a:p>
          <a:p>
            <a:pPr eaLnBrk="1" hangingPunct="1">
              <a:lnSpc>
                <a:spcPct val="90000"/>
              </a:lnSpc>
            </a:pPr>
            <a:endParaRPr lang="it-IT" sz="1800" smtClean="0"/>
          </a:p>
          <a:p>
            <a:pPr eaLnBrk="1" hangingPunct="1">
              <a:lnSpc>
                <a:spcPct val="90000"/>
              </a:lnSpc>
            </a:pPr>
            <a:endParaRPr lang="it-IT" sz="1800" smtClean="0"/>
          </a:p>
          <a:p>
            <a:pPr eaLnBrk="1" hangingPunct="1">
              <a:lnSpc>
                <a:spcPct val="90000"/>
              </a:lnSpc>
            </a:pPr>
            <a:endParaRPr lang="it-IT" sz="1800" smtClean="0"/>
          </a:p>
          <a:p>
            <a:pPr eaLnBrk="1" hangingPunct="1">
              <a:lnSpc>
                <a:spcPct val="90000"/>
              </a:lnSpc>
            </a:pPr>
            <a:endParaRPr lang="it-IT" sz="1800" smtClean="0"/>
          </a:p>
        </p:txBody>
      </p:sp>
      <p:graphicFrame>
        <p:nvGraphicFramePr>
          <p:cNvPr id="30737" name="Group 17"/>
          <p:cNvGraphicFramePr>
            <a:graphicFrameLocks noGrp="1"/>
          </p:cNvGraphicFramePr>
          <p:nvPr/>
        </p:nvGraphicFramePr>
        <p:xfrm>
          <a:off x="684213" y="2492375"/>
          <a:ext cx="3527425" cy="3960813"/>
        </p:xfrm>
        <a:graphic>
          <a:graphicData uri="http://schemas.openxmlformats.org/drawingml/2006/table">
            <a:tbl>
              <a:tblPr/>
              <a:tblGrid>
                <a:gridCol w="3527425"/>
              </a:tblGrid>
              <a:tr h="396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55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746" name="Group 26"/>
          <p:cNvGraphicFramePr>
            <a:graphicFrameLocks noGrp="1"/>
          </p:cNvGraphicFramePr>
          <p:nvPr/>
        </p:nvGraphicFramePr>
        <p:xfrm>
          <a:off x="4787900" y="2492375"/>
          <a:ext cx="3744913" cy="3960813"/>
        </p:xfrm>
        <a:graphic>
          <a:graphicData uri="http://schemas.openxmlformats.org/drawingml/2006/table">
            <a:tbl>
              <a:tblPr/>
              <a:tblGrid>
                <a:gridCol w="3744913"/>
              </a:tblGrid>
              <a:tr h="396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J"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55Rom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55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J"/>
                        <a:tabLst/>
                      </a:pPr>
                      <a:r>
                        <a:rPr kumimoji="0" lang="it-IT" sz="9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55Roman"/>
                        </a:rPr>
                        <a:t>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55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51" name="Cloud"/>
          <p:cNvSpPr>
            <a:spLocks noChangeAspect="1" noEditPoints="1" noChangeArrowheads="1"/>
          </p:cNvSpPr>
          <p:nvPr/>
        </p:nvSpPr>
        <p:spPr bwMode="auto">
          <a:xfrm>
            <a:off x="6227763" y="1916113"/>
            <a:ext cx="2743200" cy="1838325"/>
          </a:xfrm>
          <a:custGeom>
            <a:avLst/>
            <a:gdLst>
              <a:gd name="T0" fmla="*/ 8509 w 21600"/>
              <a:gd name="T1" fmla="*/ 919163 h 21600"/>
              <a:gd name="T2" fmla="*/ 1371600 w 21600"/>
              <a:gd name="T3" fmla="*/ 1836368 h 21600"/>
              <a:gd name="T4" fmla="*/ 2740914 w 21600"/>
              <a:gd name="T5" fmla="*/ 919163 h 21600"/>
              <a:gd name="T6" fmla="*/ 1371600 w 21600"/>
              <a:gd name="T7" fmla="*/ 10510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51347-1253-4FA4-99F4-1F51FE8EA257}" type="slidenum">
              <a:rPr lang="it-IT"/>
              <a:pPr>
                <a:defRPr/>
              </a:pPr>
              <a:t>5</a:t>
            </a:fld>
            <a:endParaRPr lang="it-IT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773238"/>
            <a:ext cx="7847012" cy="720725"/>
          </a:xfrm>
        </p:spPr>
        <p:txBody>
          <a:bodyPr/>
          <a:lstStyle/>
          <a:p>
            <a:pPr eaLnBrk="1" hangingPunct="1"/>
            <a:r>
              <a:rPr lang="it-IT" sz="3600" smtClean="0">
                <a:latin typeface="Palatino Linotype" pitchFamily="18" charset="0"/>
              </a:rPr>
              <a:t/>
            </a:r>
            <a:br>
              <a:rPr lang="it-IT" sz="3600" smtClean="0">
                <a:latin typeface="Palatino Linotype" pitchFamily="18" charset="0"/>
              </a:rPr>
            </a:br>
            <a:r>
              <a:rPr lang="it-IT" sz="3600" smtClean="0">
                <a:latin typeface="Palatino Linotype" pitchFamily="18" charset="0"/>
              </a:rPr>
              <a:t>Ma come fare centro senza fare un “buco nell’acqua??”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05038"/>
            <a:ext cx="8064500" cy="4392612"/>
          </a:xfrm>
        </p:spPr>
        <p:txBody>
          <a:bodyPr/>
          <a:lstStyle/>
          <a:p>
            <a:pPr eaLnBrk="1" hangingPunct="1"/>
            <a:endParaRPr lang="it-IT" smtClean="0">
              <a:latin typeface="Palatino Linotype" pitchFamily="18" charset="0"/>
            </a:endParaRPr>
          </a:p>
          <a:p>
            <a:pPr eaLnBrk="1" hangingPunct="1"/>
            <a:endParaRPr lang="it-IT" smtClean="0">
              <a:latin typeface="Palatino Linotype" pitchFamily="18" charset="0"/>
            </a:endParaRPr>
          </a:p>
          <a:p>
            <a:pPr eaLnBrk="1" hangingPunct="1"/>
            <a:endParaRPr lang="it-IT" smtClean="0">
              <a:latin typeface="Palatino Linotype" pitchFamily="18" charset="0"/>
            </a:endParaRPr>
          </a:p>
          <a:p>
            <a:pPr eaLnBrk="1" hangingPunct="1"/>
            <a:endParaRPr lang="it-IT" smtClean="0">
              <a:latin typeface="Palatino Linotype" pitchFamily="18" charset="0"/>
            </a:endParaRPr>
          </a:p>
          <a:p>
            <a:pPr eaLnBrk="1" hangingPunct="1"/>
            <a:r>
              <a:rPr lang="it-IT" smtClean="0">
                <a:latin typeface="Palatino Linotype" pitchFamily="18" charset="0"/>
              </a:rPr>
              <a:t>Incontri dedicati al DFG con tutto il personale</a:t>
            </a:r>
          </a:p>
          <a:p>
            <a:pPr eaLnBrk="1" hangingPunct="1"/>
            <a:r>
              <a:rPr lang="it-IT" smtClean="0">
                <a:latin typeface="Palatino Linotype" pitchFamily="18" charset="0"/>
              </a:rPr>
              <a:t>Individuazione delle competenze da implementare in riferimento agli obiettivi</a:t>
            </a:r>
          </a:p>
          <a:p>
            <a:pPr eaLnBrk="1" hangingPunct="1"/>
            <a:r>
              <a:rPr lang="it-IT" smtClean="0">
                <a:latin typeface="Palatino Linotype" pitchFamily="18" charset="0"/>
              </a:rPr>
              <a:t>Condivisione cooperazione</a:t>
            </a:r>
          </a:p>
          <a:p>
            <a:pPr eaLnBrk="1" hangingPunct="1">
              <a:buFontTx/>
              <a:buNone/>
            </a:pPr>
            <a:endParaRPr lang="it-IT" smtClean="0">
              <a:latin typeface="Palatino Linotype" pitchFamily="18" charset="0"/>
            </a:endParaRPr>
          </a:p>
          <a:p>
            <a:pPr eaLnBrk="1" hangingPunct="1"/>
            <a:endParaRPr lang="it-IT" smtClean="0">
              <a:latin typeface="Palatino Linotype" pitchFamily="18" charset="0"/>
            </a:endParaRPr>
          </a:p>
          <a:p>
            <a:pPr eaLnBrk="1" hangingPunct="1"/>
            <a:endParaRPr lang="it-IT" smtClean="0">
              <a:latin typeface="Palatino Linotype" pitchFamily="18" charset="0"/>
            </a:endParaRPr>
          </a:p>
        </p:txBody>
      </p:sp>
      <p:pic>
        <p:nvPicPr>
          <p:cNvPr id="7173" name="Picture 7" descr="j02856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908050"/>
            <a:ext cx="1706563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 descr="j02938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19145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BEC9E0-EC55-4530-99FF-27011E43491A}" type="slidenum">
              <a:rPr lang="it-IT"/>
              <a:pPr>
                <a:defRPr/>
              </a:pPr>
              <a:t>6</a:t>
            </a:fld>
            <a:endParaRPr lang="it-IT"/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1341438"/>
            <a:ext cx="4679950" cy="790575"/>
          </a:xfrm>
        </p:spPr>
        <p:txBody>
          <a:bodyPr/>
          <a:lstStyle/>
          <a:p>
            <a:pPr eaLnBrk="1" hangingPunct="1"/>
            <a:r>
              <a:rPr lang="it-IT" sz="3600" b="1" smtClean="0">
                <a:latin typeface="Palatino Linotype" pitchFamily="18" charset="0"/>
              </a:rPr>
              <a:t>Competenze </a:t>
            </a:r>
            <a:br>
              <a:rPr lang="it-IT" sz="3600" b="1" smtClean="0">
                <a:latin typeface="Palatino Linotype" pitchFamily="18" charset="0"/>
              </a:rPr>
            </a:br>
            <a:endParaRPr lang="it-IT" sz="3600" b="1" smtClean="0">
              <a:latin typeface="Palatino Linotype" pitchFamily="18" charset="0"/>
            </a:endParaRP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16113"/>
            <a:ext cx="4387850" cy="4681537"/>
          </a:xfrm>
        </p:spPr>
        <p:txBody>
          <a:bodyPr/>
          <a:lstStyle/>
          <a:p>
            <a:pPr eaLnBrk="1" hangingPunct="1"/>
            <a:r>
              <a:rPr lang="it-IT" sz="2000" b="1" dirty="0" smtClean="0">
                <a:solidFill>
                  <a:srgbClr val="FF0000"/>
                </a:solidFill>
                <a:latin typeface="Palatino Linotype" pitchFamily="18" charset="0"/>
              </a:rPr>
              <a:t>TECNICO PROFESSIONALI </a:t>
            </a:r>
          </a:p>
          <a:p>
            <a:pPr eaLnBrk="1" hangingPunct="1"/>
            <a:r>
              <a:rPr lang="it-IT" sz="2000" b="1" dirty="0" smtClean="0">
                <a:solidFill>
                  <a:srgbClr val="FF0000"/>
                </a:solidFill>
                <a:latin typeface="Palatino Linotype" pitchFamily="18" charset="0"/>
              </a:rPr>
              <a:t>ORGANIZZATIVO GESTIONALI E  DI  SISTEMA</a:t>
            </a:r>
            <a:r>
              <a:rPr lang="it-IT" sz="2000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</a:p>
          <a:p>
            <a:pPr eaLnBrk="1" hangingPunct="1"/>
            <a:r>
              <a:rPr lang="it-IT" sz="2000" b="1" dirty="0" smtClean="0">
                <a:solidFill>
                  <a:srgbClr val="FF0000"/>
                </a:solidFill>
                <a:latin typeface="Palatino Linotype" pitchFamily="18" charset="0"/>
              </a:rPr>
              <a:t>RELAZIONALI E COMUNICATIVE</a:t>
            </a:r>
          </a:p>
          <a:p>
            <a:pPr eaLnBrk="1" hangingPunct="1"/>
            <a:endParaRPr lang="it-IT" sz="2000" dirty="0" smtClean="0"/>
          </a:p>
          <a:p>
            <a:pPr eaLnBrk="1" hangingPunct="1"/>
            <a:r>
              <a:rPr lang="it-IT" sz="2000" b="1" dirty="0" smtClean="0">
                <a:latin typeface="Palatino Linotype" pitchFamily="18" charset="0"/>
              </a:rPr>
              <a:t>Infermieri, medici, personale di supporto,  amministrativi……</a:t>
            </a:r>
          </a:p>
          <a:p>
            <a:pPr eaLnBrk="1" hangingPunct="1">
              <a:buFontTx/>
              <a:buNone/>
            </a:pPr>
            <a:endParaRPr lang="it-IT" sz="2000" b="1" dirty="0" smtClean="0">
              <a:latin typeface="Palatino Linotype" pitchFamily="18" charset="0"/>
            </a:endParaRPr>
          </a:p>
        </p:txBody>
      </p:sp>
      <p:pic>
        <p:nvPicPr>
          <p:cNvPr id="26632" name="Picture 8" descr="j02938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24400"/>
            <a:ext cx="1738312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2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5" t="32114" r="6445" b="29933"/>
          <a:stretch>
            <a:fillRect/>
          </a:stretch>
        </p:blipFill>
        <p:spPr>
          <a:xfrm>
            <a:off x="5076825" y="1844675"/>
            <a:ext cx="3455988" cy="2132013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199" name="Rectangle 13"/>
          <p:cNvSpPr>
            <a:spLocks noChangeArrowheads="1"/>
          </p:cNvSpPr>
          <p:nvPr/>
        </p:nvSpPr>
        <p:spPr bwMode="auto">
          <a:xfrm>
            <a:off x="5076825" y="3933825"/>
            <a:ext cx="3455988" cy="2265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400" b="1">
                <a:latin typeface="Frutiger55Roman"/>
              </a:rPr>
              <a:t>PREMESSA</a:t>
            </a:r>
          </a:p>
          <a:p>
            <a:pPr>
              <a:spcBef>
                <a:spcPct val="20000"/>
              </a:spcBef>
            </a:pPr>
            <a:r>
              <a:rPr lang="it-IT" sz="1400">
                <a:latin typeface="Frutiger55Roman"/>
              </a:rPr>
              <a:t>Il Repertorio non è un elenco esaustivo delle competenze dei singoli profili professionali presenti allo IOR, ma è un elenco delle competenze da acquisire, mantenere e sviluppare per il raggiungimento degli Obiettivi Aziendali e di Struttura e per le quali ci si propone di programmare attività formative.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45D38C-15C1-4DCF-B560-2648B2E9B6F8}" type="slidenum">
              <a:rPr lang="it-IT"/>
              <a:pPr>
                <a:defRPr/>
              </a:pPr>
              <a:t>7</a:t>
            </a:fld>
            <a:endParaRPr lang="it-IT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latin typeface="Palatino Linotype" pitchFamily="18" charset="0"/>
              </a:rPr>
              <a:t/>
            </a:r>
            <a:br>
              <a:rPr lang="it-IT" smtClean="0">
                <a:latin typeface="Palatino Linotype" pitchFamily="18" charset="0"/>
              </a:rPr>
            </a:br>
            <a:r>
              <a:rPr lang="it-IT" smtClean="0">
                <a:latin typeface="Palatino Linotype" pitchFamily="18" charset="0"/>
              </a:rPr>
              <a:t/>
            </a:r>
            <a:br>
              <a:rPr lang="it-IT" smtClean="0">
                <a:latin typeface="Palatino Linotype" pitchFamily="18" charset="0"/>
              </a:rPr>
            </a:br>
            <a:r>
              <a:rPr lang="it-IT" smtClean="0">
                <a:latin typeface="Palatino Linotype" pitchFamily="18" charset="0"/>
              </a:rPr>
              <a:t>Partenza!</a:t>
            </a:r>
            <a:br>
              <a:rPr lang="it-IT" smtClean="0">
                <a:latin typeface="Palatino Linotype" pitchFamily="18" charset="0"/>
              </a:rPr>
            </a:br>
            <a:endParaRPr lang="it-IT" smtClean="0">
              <a:latin typeface="Palatino Linotype" pitchFamily="18" charset="0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8137525" cy="4752975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it-IT" smtClean="0">
                <a:latin typeface="Palatino Linotype" pitchFamily="18" charset="0"/>
              </a:rPr>
              <a:t>Costruzione degli obiettivi di struttura con il piccolo gruppo e con il direttore di UO.</a:t>
            </a:r>
          </a:p>
          <a:p>
            <a:pPr marL="457200" indent="-457200" eaLnBrk="1" hangingPunct="1">
              <a:buFontTx/>
              <a:buAutoNum type="arabicPeriod"/>
            </a:pPr>
            <a:endParaRPr lang="it-IT" smtClean="0">
              <a:latin typeface="Palatino Linotype" pitchFamily="18" charset="0"/>
            </a:endParaRPr>
          </a:p>
          <a:p>
            <a:pPr marL="457200" indent="-457200" eaLnBrk="1" hangingPunct="1">
              <a:buFontTx/>
              <a:buAutoNum type="arabicPeriod"/>
            </a:pPr>
            <a:endParaRPr lang="it-IT" smtClean="0">
              <a:latin typeface="Palatino Linotype" pitchFamily="18" charset="0"/>
            </a:endParaRPr>
          </a:p>
          <a:p>
            <a:pPr marL="457200" indent="-457200" eaLnBrk="1" hangingPunct="1">
              <a:buFontTx/>
              <a:buAutoNum type="arabicPeriod"/>
            </a:pPr>
            <a:endParaRPr lang="it-IT" smtClean="0">
              <a:latin typeface="Palatino Linotype" pitchFamily="18" charset="0"/>
            </a:endParaRPr>
          </a:p>
          <a:p>
            <a:pPr marL="457200" indent="-457200" eaLnBrk="1" hangingPunct="1">
              <a:buFontTx/>
              <a:buAutoNum type="arabicPeriod"/>
            </a:pPr>
            <a:endParaRPr lang="it-IT" smtClean="0">
              <a:latin typeface="Palatino Linotype" pitchFamily="18" charset="0"/>
            </a:endParaRPr>
          </a:p>
          <a:p>
            <a:pPr marL="457200" indent="-457200" eaLnBrk="1" hangingPunct="1">
              <a:buFontTx/>
              <a:buAutoNum type="arabicPeriod"/>
            </a:pPr>
            <a:r>
              <a:rPr lang="it-IT" smtClean="0">
                <a:latin typeface="Palatino Linotype" pitchFamily="18" charset="0"/>
              </a:rPr>
              <a:t>Definizione delle competenze necessarie al raggiungimento degli obiettivi.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it-IT" smtClean="0">
                <a:latin typeface="Palatino Linotype" pitchFamily="18" charset="0"/>
              </a:rPr>
              <a:t>Condivisione  con tutti i professionisti e raccolta dei bisogni formativi</a:t>
            </a:r>
          </a:p>
        </p:txBody>
      </p:sp>
      <p:pic>
        <p:nvPicPr>
          <p:cNvPr id="22532" name="Picture 4" descr="j02932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3126">
            <a:off x="7092950" y="981075"/>
            <a:ext cx="156527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395288" y="2603500"/>
            <a:ext cx="8208962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5219700" algn="l"/>
              </a:tabLst>
            </a:pPr>
            <a:endParaRPr lang="it-IT" sz="1400"/>
          </a:p>
          <a:p>
            <a:pPr>
              <a:tabLst>
                <a:tab pos="5219700" algn="l"/>
              </a:tabLst>
            </a:pPr>
            <a:endParaRPr lang="it-IT" sz="1400" b="1"/>
          </a:p>
          <a:p>
            <a:pPr>
              <a:tabLst>
                <a:tab pos="5219700" algn="l"/>
              </a:tabLst>
            </a:pPr>
            <a:r>
              <a:rPr lang="it-IT" sz="1400" b="1"/>
              <a:t>SC/SS: Clinica Ortopedica e Traumatologica I</a:t>
            </a:r>
            <a:endParaRPr lang="it-IT" sz="1400"/>
          </a:p>
          <a:p>
            <a:pPr>
              <a:tabLst>
                <a:tab pos="5219700" algn="l"/>
              </a:tabLst>
            </a:pPr>
            <a:r>
              <a:rPr lang="it-IT" sz="1400" b="1"/>
              <a:t>Responsabile Struttura, Coordinatore infermieristico</a:t>
            </a:r>
            <a:endParaRPr lang="it-IT" sz="1400"/>
          </a:p>
          <a:p>
            <a:pPr>
              <a:tabLst>
                <a:tab pos="5219700" algn="l"/>
              </a:tabLst>
            </a:pPr>
            <a:r>
              <a:rPr lang="it-IT" sz="1400" b="1"/>
              <a:t>Referenti della formazione della Dirigenza, Referente della formazione delle Professioni Sanitarie	 </a:t>
            </a:r>
          </a:p>
          <a:p>
            <a:pPr>
              <a:tabLst>
                <a:tab pos="5219700" algn="l"/>
              </a:tabLst>
            </a:pPr>
            <a:r>
              <a:rPr lang="it-IT" sz="1600" b="1"/>
              <a:t>Con la partecipazione Straordinaria  del Referente Qualità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BE0730-9317-454A-868F-34517E103554}" type="slidenum">
              <a:rPr lang="it-IT"/>
              <a:pPr>
                <a:defRPr/>
              </a:pPr>
              <a:t>8</a:t>
            </a:fld>
            <a:endParaRPr lang="it-IT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79388" y="1249363"/>
            <a:ext cx="849630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/>
            <a:r>
              <a:rPr lang="it-IT" sz="2000" b="1" dirty="0"/>
              <a:t>Obiettivi struttura d’interesse formativo:</a:t>
            </a:r>
            <a:endParaRPr lang="it-IT" sz="2000" dirty="0"/>
          </a:p>
          <a:p>
            <a:pPr marL="342900" indent="-342900">
              <a:buFontTx/>
              <a:buAutoNum type="arabicPeriod"/>
            </a:pPr>
            <a:r>
              <a:rPr lang="it-IT" dirty="0"/>
              <a:t>Gestione clinico-assistenziale delle patologie ortopediche traumatologiche anche in ambito pediatrico (trattamento di deformità, ricostruzioni articolari protesiche e biologiche: trapianti ingegneria tissutale) (</a:t>
            </a:r>
            <a:r>
              <a:rPr lang="it-IT" b="1" dirty="0"/>
              <a:t>tutto il gruppo professionale)</a:t>
            </a:r>
          </a:p>
          <a:p>
            <a:pPr marL="342900" indent="-342900">
              <a:buFontTx/>
              <a:buAutoNum type="arabicPeriod"/>
            </a:pPr>
            <a:r>
              <a:rPr lang="it-IT" b="1" dirty="0">
                <a:solidFill>
                  <a:srgbClr val="FF0000"/>
                </a:solidFill>
              </a:rPr>
              <a:t>Controllo e gestione delle ferite difficili e del paziente osteoporotico (Medici, Sanitari non Medici, altre Lauree Tecniche e/o Scientifiche, Professioni Sanitarie)</a:t>
            </a:r>
          </a:p>
          <a:p>
            <a:pPr marL="342900" indent="-342900">
              <a:buFontTx/>
              <a:buAutoNum type="arabicPeriod"/>
            </a:pPr>
            <a:r>
              <a:rPr lang="it-IT" dirty="0"/>
              <a:t>Sviluppo attività di ricerca nell’ambito ortopedico traumatologico anche in ambito pediatrico (trattamento di deformità, ricostruzioni articolari protesiche e biologiche: trapianti ingegneria tissutale) </a:t>
            </a:r>
            <a:r>
              <a:rPr lang="it-IT" b="1" dirty="0"/>
              <a:t>(tutto il gruppo professionale)</a:t>
            </a:r>
          </a:p>
          <a:p>
            <a:pPr marL="342900" indent="-342900">
              <a:buFontTx/>
              <a:buAutoNum type="arabicPeriod"/>
            </a:pPr>
            <a:r>
              <a:rPr lang="it-IT" dirty="0"/>
              <a:t>Consolidamento e miglioramento del Sistema Gestione Qualità (accreditamento e certificazione ISO 9001:2008) e della Formazione (Dossier Formativo di Gruppo) </a:t>
            </a:r>
            <a:r>
              <a:rPr lang="it-IT" b="1" dirty="0"/>
              <a:t>(tutto il gruppo professionale)</a:t>
            </a:r>
          </a:p>
          <a:p>
            <a:pPr marL="342900" indent="-342900">
              <a:buFontTx/>
              <a:buAutoNum type="arabicPeriod"/>
            </a:pPr>
            <a:r>
              <a:rPr lang="it-IT" dirty="0"/>
              <a:t>Gestione del </a:t>
            </a:r>
            <a:r>
              <a:rPr lang="it-IT" dirty="0" err="1"/>
              <a:t>Risk</a:t>
            </a:r>
            <a:r>
              <a:rPr lang="it-IT" dirty="0"/>
              <a:t> Management </a:t>
            </a:r>
            <a:r>
              <a:rPr lang="it-IT" b="1" dirty="0"/>
              <a:t>(Medici, Sanitari non Medici, altre Lauree Tecniche e/o Scientifiche, Professioni Sanitarie)</a:t>
            </a:r>
          </a:p>
          <a:p>
            <a:pPr marL="342900" indent="-342900" eaLnBrk="0" hangingPunct="0"/>
            <a:endParaRPr lang="it-IT" b="1" dirty="0"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5779B-83F3-4488-A539-25786AF067CD}" type="slidenum">
              <a:rPr lang="it-IT"/>
              <a:pPr>
                <a:defRPr/>
              </a:pPr>
              <a:t>9</a:t>
            </a:fld>
            <a:endParaRPr lang="it-IT"/>
          </a:p>
        </p:txBody>
      </p:sp>
      <p:graphicFrame>
        <p:nvGraphicFramePr>
          <p:cNvPr id="2" name="Diagramma 1"/>
          <p:cNvGraphicFramePr/>
          <p:nvPr/>
        </p:nvGraphicFramePr>
        <p:xfrm>
          <a:off x="932483" y="2209701"/>
          <a:ext cx="770485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268" name="Gruppo 14"/>
          <p:cNvGrpSpPr>
            <a:grpSpLocks/>
          </p:cNvGrpSpPr>
          <p:nvPr/>
        </p:nvGrpSpPr>
        <p:grpSpPr bwMode="auto">
          <a:xfrm>
            <a:off x="2051050" y="1628775"/>
            <a:ext cx="5184775" cy="720725"/>
            <a:chOff x="1248164" y="-13212"/>
            <a:chExt cx="5136519" cy="648072"/>
          </a:xfrm>
        </p:grpSpPr>
        <p:sp>
          <p:nvSpPr>
            <p:cNvPr id="16" name="Rettangolo 15"/>
            <p:cNvSpPr/>
            <p:nvPr/>
          </p:nvSpPr>
          <p:spPr>
            <a:xfrm>
              <a:off x="1320172" y="0"/>
              <a:ext cx="5064511" cy="63486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ttangolo 17"/>
            <p:cNvSpPr/>
            <p:nvPr/>
          </p:nvSpPr>
          <p:spPr>
            <a:xfrm>
              <a:off x="1248164" y="-13212"/>
              <a:ext cx="5064174" cy="6352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795" tIns="10795" rIns="10795" bIns="10795" spcCol="1270" anchor="ctr"/>
            <a:lstStyle/>
            <a:p>
              <a:pPr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7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Obiettivo di struttura di interesse formativo</a:t>
              </a:r>
            </a:p>
          </p:txBody>
        </p:sp>
      </p:grpSp>
      <p:sp>
        <p:nvSpPr>
          <p:cNvPr id="19" name="Titolo 1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it-IT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Programmazione 2013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Frutiger65"/>
        <a:ea typeface=""/>
        <a:cs typeface=""/>
      </a:majorFont>
      <a:minorFont>
        <a:latin typeface="Frutiger55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lnDef>
  </a:objectDefaults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771</Words>
  <Application>Microsoft Office PowerPoint</Application>
  <PresentationFormat>Presentazione su schermo (4:3)</PresentationFormat>
  <Paragraphs>171</Paragraphs>
  <Slides>14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6" baseType="lpstr">
      <vt:lpstr>Personalizza struttura</vt:lpstr>
      <vt:lpstr>Presentazione</vt:lpstr>
      <vt:lpstr>   L’esperienza  Dell’Istituto Ortopedico Rizzoli  </vt:lpstr>
      <vt:lpstr>Il  modello DFG</vt:lpstr>
      <vt:lpstr>Il percorso formativo</vt:lpstr>
      <vt:lpstr>  Vincolo o opportunità?</vt:lpstr>
      <vt:lpstr> Ma come fare centro senza fare un “buco nell’acqua??”</vt:lpstr>
      <vt:lpstr>Competenze  </vt:lpstr>
      <vt:lpstr>  Partenza! </vt:lpstr>
      <vt:lpstr>Presentazione standard di PowerPoint</vt:lpstr>
      <vt:lpstr>Programmazione 2013</vt:lpstr>
      <vt:lpstr>ARRIVO!!!!</vt:lpstr>
      <vt:lpstr>Presentazione standard di PowerPoint</vt:lpstr>
      <vt:lpstr>…… Vincolo? ?       Opportunità!!!!</vt:lpstr>
      <vt:lpstr>Presentazione standard di PowerPoint</vt:lpstr>
      <vt:lpstr>Presentazione standard di PowerPoint</vt:lpstr>
    </vt:vector>
  </TitlesOfParts>
  <Company>IOR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Slide</dc:title>
  <dc:creator>Servizio Informatico</dc:creator>
  <cp:lastModifiedBy>tecno</cp:lastModifiedBy>
  <cp:revision>71</cp:revision>
  <dcterms:created xsi:type="dcterms:W3CDTF">2006-09-15T18:44:53Z</dcterms:created>
  <dcterms:modified xsi:type="dcterms:W3CDTF">2013-11-05T07:55:02Z</dcterms:modified>
</cp:coreProperties>
</file>