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2548D-267C-4A02-8CCF-355251B9CB24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B00CA-6B60-4C42-854D-2604A359A01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33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B00CA-6B60-4C42-854D-2604A359A01C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668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B00CA-6B60-4C42-854D-2604A359A01C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0831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B00CA-6B60-4C42-854D-2604A359A01C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85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B00CA-6B60-4C42-854D-2604A359A01C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440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B00CA-6B60-4C42-854D-2604A359A01C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281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B00CA-6B60-4C42-854D-2604A359A01C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172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B00CA-6B60-4C42-854D-2604A359A01C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95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B00CA-6B60-4C42-854D-2604A359A01C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090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37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69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63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36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38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27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12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51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44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1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13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39F3-7A2D-4AAC-8665-FD1BE8774AD6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B39F2-DD23-4C14-A7E1-C36F84B45D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68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Foglio_di_lavoro_di_Microsoft_Excel1.xls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Foglio_di_lavoro_di_Microsoft_Excel_97-20031.xls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Foglio_di_lavoro_di_Microsoft_Excel_97-20032.xls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Foglio_di_lavoro_di_Microsoft_Excel_97-20033.xls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Foglio_di_lavoro_di_Microsoft_Excel_97-20034.xls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Foglio_di_lavoro_di_Microsoft_Excel_97-20035.xls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Foglio_di_lavoro_di_Microsoft_Excel_97-20036.xls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736304"/>
          </a:xfrm>
        </p:spPr>
        <p:txBody>
          <a:bodyPr>
            <a:normAutofit/>
          </a:bodyPr>
          <a:lstStyle/>
          <a:p>
            <a:r>
              <a:rPr lang="it-IT" dirty="0" smtClean="0"/>
              <a:t>5° Conferenza Nazionale ECM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700" b="1" dirty="0" smtClean="0"/>
              <a:t>Industria e Società scientifiche</a:t>
            </a:r>
            <a:br>
              <a:rPr lang="it-IT" sz="2700" b="1" dirty="0" smtClean="0"/>
            </a:br>
            <a:r>
              <a:rPr lang="it-IT" sz="2700" b="1" dirty="0" smtClean="0"/>
              <a:t>Interessi convergenti sulla FC!?</a:t>
            </a:r>
            <a:endParaRPr lang="it-IT" sz="27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Roma 4-5 novembre 2013</a:t>
            </a:r>
          </a:p>
          <a:p>
            <a:r>
              <a:rPr lang="it-IT" dirty="0" smtClean="0"/>
              <a:t>Claudio </a:t>
            </a:r>
            <a:r>
              <a:rPr lang="it-IT" dirty="0" err="1" smtClean="0"/>
              <a:t>Cricelli</a:t>
            </a:r>
            <a:endParaRPr lang="it-IT" dirty="0" smtClean="0"/>
          </a:p>
          <a:p>
            <a:r>
              <a:rPr lang="it-IT" dirty="0" err="1" smtClean="0"/>
              <a:t>CNFC</a:t>
            </a:r>
            <a:r>
              <a:rPr lang="it-IT" dirty="0" smtClean="0"/>
              <a:t> – Comitato di Garanzia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4566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Andamento eventi con riferimento alla sponsorizzazione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279238"/>
              </p:ext>
            </p:extLst>
          </p:nvPr>
        </p:nvGraphicFramePr>
        <p:xfrm>
          <a:off x="0" y="2492896"/>
          <a:ext cx="9058613" cy="4365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Foglio di lavoro" r:id="rId5" imgW="10086927" imgH="1343141" progId="Excel.Sheet.12">
                  <p:embed/>
                </p:oleObj>
              </mc:Choice>
              <mc:Fallback>
                <p:oleObj name="Foglio di lavoro" r:id="rId5" imgW="10086927" imgH="1343141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92896"/>
                        <a:ext cx="9058613" cy="4365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697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154649"/>
              </p:ext>
            </p:extLst>
          </p:nvPr>
        </p:nvGraphicFramePr>
        <p:xfrm>
          <a:off x="38157" y="1772816"/>
          <a:ext cx="9105843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Foglio di lavoro" r:id="rId5" imgW="10086927" imgH="1343141" progId="Excel.Sheet.8">
                  <p:embed/>
                </p:oleObj>
              </mc:Choice>
              <mc:Fallback>
                <p:oleObj name="Foglio di lavoro" r:id="rId5" imgW="10086927" imgH="1343141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7" y="1772816"/>
                        <a:ext cx="9105843" cy="42484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214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Ripartizione offerta per professionisti - 2010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173573"/>
              </p:ext>
            </p:extLst>
          </p:nvPr>
        </p:nvGraphicFramePr>
        <p:xfrm>
          <a:off x="0" y="1343025"/>
          <a:ext cx="9144000" cy="551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Foglio di lavoro" r:id="rId5" imgW="6314988" imgH="5515014" progId="Excel.Sheet.8">
                  <p:embed/>
                </p:oleObj>
              </mc:Choice>
              <mc:Fallback>
                <p:oleObj name="Foglio di lavoro" r:id="rId5" imgW="6314988" imgH="5515014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43025"/>
                        <a:ext cx="9144000" cy="551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189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it-IT" dirty="0" smtClean="0"/>
              <a:t>2011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009671"/>
              </p:ext>
            </p:extLst>
          </p:nvPr>
        </p:nvGraphicFramePr>
        <p:xfrm>
          <a:off x="179512" y="1124744"/>
          <a:ext cx="8568952" cy="551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Foglio di lavoro" r:id="rId5" imgW="6314988" imgH="5515014" progId="Excel.Sheet.8">
                  <p:embed/>
                </p:oleObj>
              </mc:Choice>
              <mc:Fallback>
                <p:oleObj name="Foglio di lavoro" r:id="rId5" imgW="6314988" imgH="5515014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124744"/>
                        <a:ext cx="8568952" cy="551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3065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2012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041121"/>
              </p:ext>
            </p:extLst>
          </p:nvPr>
        </p:nvGraphicFramePr>
        <p:xfrm>
          <a:off x="179512" y="1268760"/>
          <a:ext cx="8640960" cy="535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Foglio di lavoro" r:id="rId5" imgW="6314988" imgH="5353101" progId="Excel.Sheet.8">
                  <p:embed/>
                </p:oleObj>
              </mc:Choice>
              <mc:Fallback>
                <p:oleObj name="Foglio di lavoro" r:id="rId5" imgW="6314988" imgH="5353101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268760"/>
                        <a:ext cx="8640960" cy="535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8195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053599"/>
              </p:ext>
            </p:extLst>
          </p:nvPr>
        </p:nvGraphicFramePr>
        <p:xfrm>
          <a:off x="539552" y="1196752"/>
          <a:ext cx="8280920" cy="519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Foglio di lavoro" r:id="rId5" imgW="6314988" imgH="5191189" progId="Excel.Sheet.8">
                  <p:embed/>
                </p:oleObj>
              </mc:Choice>
              <mc:Fallback>
                <p:oleObj name="Foglio di lavoro" r:id="rId5" imgW="6314988" imgH="5191189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196752"/>
                        <a:ext cx="8280920" cy="5191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it-IT" dirty="0" smtClean="0"/>
              <a:t>2013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84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2010 _-  2013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041961"/>
              </p:ext>
            </p:extLst>
          </p:nvPr>
        </p:nvGraphicFramePr>
        <p:xfrm>
          <a:off x="0" y="1124744"/>
          <a:ext cx="8964612" cy="555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Worksheet" r:id="rId5" imgW="6314997" imgH="5553074" progId="Excel.Sheet.8">
                  <p:embed/>
                </p:oleObj>
              </mc:Choice>
              <mc:Fallback>
                <p:oleObj name="Worksheet" r:id="rId5" imgW="6314997" imgH="5553074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24744"/>
                        <a:ext cx="8964612" cy="555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6114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42</Words>
  <Application>Microsoft Office PowerPoint</Application>
  <PresentationFormat>Presentazione su schermo (4:3)</PresentationFormat>
  <Paragraphs>18</Paragraphs>
  <Slides>8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Tema di Office</vt:lpstr>
      <vt:lpstr>Foglio di lavoro</vt:lpstr>
      <vt:lpstr>Worksheet</vt:lpstr>
      <vt:lpstr>5° Conferenza Nazionale ECM  Industria e Società scientifiche Interessi convergenti sulla FC!?</vt:lpstr>
      <vt:lpstr>Andamento eventi con riferimento alla sponsorizzazione</vt:lpstr>
      <vt:lpstr>Presentazione standard di PowerPoint</vt:lpstr>
      <vt:lpstr>Ripartizione offerta per professionisti - 2010</vt:lpstr>
      <vt:lpstr>2011</vt:lpstr>
      <vt:lpstr>2012</vt:lpstr>
      <vt:lpstr>2013</vt:lpstr>
      <vt:lpstr>2010 _-  2013</vt:lpstr>
    </vt:vector>
  </TitlesOfParts>
  <Company>SIMG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Conferenza Nazionale ECM</dc:title>
  <dc:creator>Claudio Cricelli</dc:creator>
  <cp:lastModifiedBy>tecno</cp:lastModifiedBy>
  <cp:revision>5</cp:revision>
  <dcterms:created xsi:type="dcterms:W3CDTF">2013-11-05T07:06:00Z</dcterms:created>
  <dcterms:modified xsi:type="dcterms:W3CDTF">2013-11-05T11:21:15Z</dcterms:modified>
</cp:coreProperties>
</file>