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589E87DA-C6B2-4125-A4D2-9486D0B41EEB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04/11/2013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150" y="0"/>
            <a:ext cx="4810825" cy="6885384"/>
          </a:xfrm>
        </p:spPr>
      </p:pic>
      <p:sp>
        <p:nvSpPr>
          <p:cNvPr id="3" name="Rettangolo 2"/>
          <p:cNvSpPr/>
          <p:nvPr/>
        </p:nvSpPr>
        <p:spPr>
          <a:xfrm>
            <a:off x="6084168" y="692696"/>
            <a:ext cx="720080" cy="42484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5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tecno</dc:creator>
  <cp:lastModifiedBy>tecno</cp:lastModifiedBy>
  <cp:revision>4</cp:revision>
  <dcterms:created xsi:type="dcterms:W3CDTF">2013-11-04T11:19:32Z</dcterms:created>
  <dcterms:modified xsi:type="dcterms:W3CDTF">2013-11-04T13:02:40Z</dcterms:modified>
</cp:coreProperties>
</file>