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9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</p:sldIdLst>
  <p:sldSz cx="9144000" cy="6858000" type="screen4x3"/>
  <p:notesSz cx="6858000" cy="9144000"/>
  <p:defaultTextStyle>
    <a:defPPr>
      <a:defRPr lang="it-IT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MS PGothic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MS PGothic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MS PGothic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MS PGothic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MS PGothic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3C3C3"/>
    <a:srgbClr val="9D9D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preferSingleView="1">
    <p:restoredLeft sz="15620"/>
    <p:restoredTop sz="94660"/>
  </p:normalViewPr>
  <p:slideViewPr>
    <p:cSldViewPr snapToGrid="0" snapToObjects="1">
      <p:cViewPr>
        <p:scale>
          <a:sx n="100" d="100"/>
          <a:sy n="100" d="100"/>
        </p:scale>
        <p:origin x="-96" y="107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Calibri" charset="0"/>
                <a:ea typeface="ＭＳ Ｐゴシック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2D331A41-2893-4FA6-88B3-6E83847F7A8E}" type="datetimeFigureOut">
              <a:rPr lang="it-IT"/>
              <a:pPr/>
              <a:t>16/10/2012</a:t>
            </a:fld>
            <a:endParaRPr lang="it-IT"/>
          </a:p>
        </p:txBody>
      </p:sp>
      <p:sp>
        <p:nvSpPr>
          <p:cNvPr id="706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06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noProof="0" smtClean="0"/>
              <a:t>Fare clic per modificare gli stili del testo dello schema</a:t>
            </a:r>
          </a:p>
          <a:p>
            <a:pPr lvl="1"/>
            <a:r>
              <a:rPr lang="it-IT" noProof="0" smtClean="0"/>
              <a:t>Secondo livello</a:t>
            </a:r>
          </a:p>
          <a:p>
            <a:pPr lvl="2"/>
            <a:r>
              <a:rPr lang="it-IT" noProof="0" smtClean="0"/>
              <a:t>Terzo livello</a:t>
            </a:r>
          </a:p>
          <a:p>
            <a:pPr lvl="3"/>
            <a:r>
              <a:rPr lang="it-IT" noProof="0" smtClean="0"/>
              <a:t>Quarto livello</a:t>
            </a:r>
          </a:p>
          <a:p>
            <a:pPr lvl="4"/>
            <a:r>
              <a:rPr lang="it-IT" noProof="0" smtClean="0"/>
              <a:t>Quinto livello</a:t>
            </a:r>
          </a:p>
        </p:txBody>
      </p:sp>
      <p:sp>
        <p:nvSpPr>
          <p:cNvPr id="706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Calibri" charset="0"/>
                <a:ea typeface="ＭＳ Ｐゴシック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06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F19D5FCF-A24E-4A40-BD6C-FA212B7C1406}" type="slidenum">
              <a:rPr lang="it-IT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44072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charset="0"/>
        <a:ea typeface="MS PGothic" pitchFamily="34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charset="0"/>
        <a:ea typeface="MS PGothic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it-IT" smtClean="0">
              <a:ea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>
                  <a:gd name="T0" fmla="*/ 2740 w 2882"/>
                  <a:gd name="T1" fmla="*/ 528 h 1671"/>
                  <a:gd name="T2" fmla="*/ 2632 w 2882"/>
                  <a:gd name="T3" fmla="*/ 484 h 1671"/>
                  <a:gd name="T4" fmla="*/ 2480 w 2882"/>
                  <a:gd name="T5" fmla="*/ 424 h 1671"/>
                  <a:gd name="T6" fmla="*/ 2203 w 2882"/>
                  <a:gd name="T7" fmla="*/ 343 h 1671"/>
                  <a:gd name="T8" fmla="*/ 1970 w 2882"/>
                  <a:gd name="T9" fmla="*/ 277 h 1671"/>
                  <a:gd name="T10" fmla="*/ 1807 w 2882"/>
                  <a:gd name="T11" fmla="*/ 212 h 1671"/>
                  <a:gd name="T12" fmla="*/ 1693 w 2882"/>
                  <a:gd name="T13" fmla="*/ 152 h 1671"/>
                  <a:gd name="T14" fmla="*/ 1628 w 2882"/>
                  <a:gd name="T15" fmla="*/ 103 h 1671"/>
                  <a:gd name="T16" fmla="*/ 1590 w 2882"/>
                  <a:gd name="T17" fmla="*/ 60 h 1671"/>
                  <a:gd name="T18" fmla="*/ 1579 w 2882"/>
                  <a:gd name="T19" fmla="*/ 27 h 1671"/>
                  <a:gd name="T20" fmla="*/ 1585 w 2882"/>
                  <a:gd name="T21" fmla="*/ 0 h 1671"/>
                  <a:gd name="T22" fmla="*/ 1557 w 2882"/>
                  <a:gd name="T23" fmla="*/ 49 h 1671"/>
                  <a:gd name="T24" fmla="*/ 1568 w 2882"/>
                  <a:gd name="T25" fmla="*/ 98 h 1671"/>
                  <a:gd name="T26" fmla="*/ 1617 w 2882"/>
                  <a:gd name="T27" fmla="*/ 141 h 1671"/>
                  <a:gd name="T28" fmla="*/ 1688 w 2882"/>
                  <a:gd name="T29" fmla="*/ 185 h 1671"/>
                  <a:gd name="T30" fmla="*/ 1791 w 2882"/>
                  <a:gd name="T31" fmla="*/ 228 h 1671"/>
                  <a:gd name="T32" fmla="*/ 2040 w 2882"/>
                  <a:gd name="T33" fmla="*/ 310 h 1671"/>
                  <a:gd name="T34" fmla="*/ 2285 w 2882"/>
                  <a:gd name="T35" fmla="*/ 381 h 1671"/>
                  <a:gd name="T36" fmla="*/ 2464 w 2882"/>
                  <a:gd name="T37" fmla="*/ 435 h 1671"/>
                  <a:gd name="T38" fmla="*/ 2605 w 2882"/>
                  <a:gd name="T39" fmla="*/ 484 h 1671"/>
                  <a:gd name="T40" fmla="*/ 2708 w 2882"/>
                  <a:gd name="T41" fmla="*/ 528 h 1671"/>
                  <a:gd name="T42" fmla="*/ 2768 w 2882"/>
                  <a:gd name="T43" fmla="*/ 560 h 1671"/>
                  <a:gd name="T44" fmla="*/ 2795 w 2882"/>
                  <a:gd name="T45" fmla="*/ 593 h 1671"/>
                  <a:gd name="T46" fmla="*/ 2795 w 2882"/>
                  <a:gd name="T47" fmla="*/ 642 h 1671"/>
                  <a:gd name="T48" fmla="*/ 2762 w 2882"/>
                  <a:gd name="T49" fmla="*/ 691 h 1671"/>
                  <a:gd name="T50" fmla="*/ 2692 w 2882"/>
                  <a:gd name="T51" fmla="*/ 735 h 1671"/>
                  <a:gd name="T52" fmla="*/ 2589 w 2882"/>
                  <a:gd name="T53" fmla="*/ 778 h 1671"/>
                  <a:gd name="T54" fmla="*/ 2458 w 2882"/>
                  <a:gd name="T55" fmla="*/ 822 h 1671"/>
                  <a:gd name="T56" fmla="*/ 2301 w 2882"/>
                  <a:gd name="T57" fmla="*/ 865 h 1671"/>
                  <a:gd name="T58" fmla="*/ 2030 w 2882"/>
                  <a:gd name="T59" fmla="*/ 930 h 1671"/>
                  <a:gd name="T60" fmla="*/ 1606 w 2882"/>
                  <a:gd name="T61" fmla="*/ 1034 h 1671"/>
                  <a:gd name="T62" fmla="*/ 1145 w 2882"/>
                  <a:gd name="T63" fmla="*/ 1164 h 1671"/>
                  <a:gd name="T64" fmla="*/ 673 w 2882"/>
                  <a:gd name="T65" fmla="*/ 1328 h 1671"/>
                  <a:gd name="T66" fmla="*/ 217 w 2882"/>
                  <a:gd name="T67" fmla="*/ 1545 h 1671"/>
                  <a:gd name="T68" fmla="*/ 353 w 2882"/>
                  <a:gd name="T69" fmla="*/ 1671 h 1671"/>
                  <a:gd name="T70" fmla="*/ 754 w 2882"/>
                  <a:gd name="T71" fmla="*/ 1469 h 1671"/>
                  <a:gd name="T72" fmla="*/ 1145 w 2882"/>
                  <a:gd name="T73" fmla="*/ 1311 h 1671"/>
                  <a:gd name="T74" fmla="*/ 1519 w 2882"/>
                  <a:gd name="T75" fmla="*/ 1186 h 1671"/>
                  <a:gd name="T76" fmla="*/ 1861 w 2882"/>
                  <a:gd name="T77" fmla="*/ 1083 h 1671"/>
                  <a:gd name="T78" fmla="*/ 2165 w 2882"/>
                  <a:gd name="T79" fmla="*/ 1007 h 1671"/>
                  <a:gd name="T80" fmla="*/ 2426 w 2882"/>
                  <a:gd name="T81" fmla="*/ 947 h 1671"/>
                  <a:gd name="T82" fmla="*/ 2626 w 2882"/>
                  <a:gd name="T83" fmla="*/ 892 h 1671"/>
                  <a:gd name="T84" fmla="*/ 2762 w 2882"/>
                  <a:gd name="T85" fmla="*/ 838 h 1671"/>
                  <a:gd name="T86" fmla="*/ 2827 w 2882"/>
                  <a:gd name="T87" fmla="*/ 794 h 1671"/>
                  <a:gd name="T88" fmla="*/ 2865 w 2882"/>
                  <a:gd name="T89" fmla="*/ 745 h 1671"/>
                  <a:gd name="T90" fmla="*/ 2882 w 2882"/>
                  <a:gd name="T91" fmla="*/ 702 h 1671"/>
                  <a:gd name="T92" fmla="*/ 2854 w 2882"/>
                  <a:gd name="T93" fmla="*/ 620 h 1671"/>
                  <a:gd name="T94" fmla="*/ 2800 w 2882"/>
                  <a:gd name="T95" fmla="*/ 560 h 1671"/>
                  <a:gd name="T96" fmla="*/ 2773 w 2882"/>
                  <a:gd name="T97" fmla="*/ 544 h 1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Garamond" charset="0"/>
                  <a:ea typeface="ＭＳ Ｐゴシック" charset="0"/>
                </a:endParaRPr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>
                  <a:gd name="T0" fmla="*/ 1259 w 1259"/>
                  <a:gd name="T1" fmla="*/ 615 h 811"/>
                  <a:gd name="T2" fmla="*/ 1248 w 1259"/>
                  <a:gd name="T3" fmla="*/ 588 h 811"/>
                  <a:gd name="T4" fmla="*/ 1237 w 1259"/>
                  <a:gd name="T5" fmla="*/ 566 h 811"/>
                  <a:gd name="T6" fmla="*/ 1216 w 1259"/>
                  <a:gd name="T7" fmla="*/ 539 h 811"/>
                  <a:gd name="T8" fmla="*/ 1188 w 1259"/>
                  <a:gd name="T9" fmla="*/ 517 h 811"/>
                  <a:gd name="T10" fmla="*/ 1123 w 1259"/>
                  <a:gd name="T11" fmla="*/ 479 h 811"/>
                  <a:gd name="T12" fmla="*/ 1042 w 1259"/>
                  <a:gd name="T13" fmla="*/ 441 h 811"/>
                  <a:gd name="T14" fmla="*/ 944 w 1259"/>
                  <a:gd name="T15" fmla="*/ 408 h 811"/>
                  <a:gd name="T16" fmla="*/ 841 w 1259"/>
                  <a:gd name="T17" fmla="*/ 381 h 811"/>
                  <a:gd name="T18" fmla="*/ 727 w 1259"/>
                  <a:gd name="T19" fmla="*/ 348 h 811"/>
                  <a:gd name="T20" fmla="*/ 613 w 1259"/>
                  <a:gd name="T21" fmla="*/ 321 h 811"/>
                  <a:gd name="T22" fmla="*/ 499 w 1259"/>
                  <a:gd name="T23" fmla="*/ 294 h 811"/>
                  <a:gd name="T24" fmla="*/ 391 w 1259"/>
                  <a:gd name="T25" fmla="*/ 261 h 811"/>
                  <a:gd name="T26" fmla="*/ 288 w 1259"/>
                  <a:gd name="T27" fmla="*/ 229 h 811"/>
                  <a:gd name="T28" fmla="*/ 195 w 1259"/>
                  <a:gd name="T29" fmla="*/ 196 h 811"/>
                  <a:gd name="T30" fmla="*/ 119 w 1259"/>
                  <a:gd name="T31" fmla="*/ 152 h 811"/>
                  <a:gd name="T32" fmla="*/ 54 w 1259"/>
                  <a:gd name="T33" fmla="*/ 109 h 811"/>
                  <a:gd name="T34" fmla="*/ 33 w 1259"/>
                  <a:gd name="T35" fmla="*/ 87 h 811"/>
                  <a:gd name="T36" fmla="*/ 16 w 1259"/>
                  <a:gd name="T37" fmla="*/ 60 h 811"/>
                  <a:gd name="T38" fmla="*/ 5 w 1259"/>
                  <a:gd name="T39" fmla="*/ 33 h 811"/>
                  <a:gd name="T40" fmla="*/ 0 w 1259"/>
                  <a:gd name="T41" fmla="*/ 0 h 811"/>
                  <a:gd name="T42" fmla="*/ 0 w 1259"/>
                  <a:gd name="T43" fmla="*/ 6 h 811"/>
                  <a:gd name="T44" fmla="*/ 0 w 1259"/>
                  <a:gd name="T45" fmla="*/ 11 h 811"/>
                  <a:gd name="T46" fmla="*/ 0 w 1259"/>
                  <a:gd name="T47" fmla="*/ 38 h 811"/>
                  <a:gd name="T48" fmla="*/ 5 w 1259"/>
                  <a:gd name="T49" fmla="*/ 60 h 811"/>
                  <a:gd name="T50" fmla="*/ 16 w 1259"/>
                  <a:gd name="T51" fmla="*/ 87 h 811"/>
                  <a:gd name="T52" fmla="*/ 33 w 1259"/>
                  <a:gd name="T53" fmla="*/ 114 h 811"/>
                  <a:gd name="T54" fmla="*/ 54 w 1259"/>
                  <a:gd name="T55" fmla="*/ 142 h 811"/>
                  <a:gd name="T56" fmla="*/ 87 w 1259"/>
                  <a:gd name="T57" fmla="*/ 174 h 811"/>
                  <a:gd name="T58" fmla="*/ 125 w 1259"/>
                  <a:gd name="T59" fmla="*/ 207 h 811"/>
                  <a:gd name="T60" fmla="*/ 179 w 1259"/>
                  <a:gd name="T61" fmla="*/ 240 h 811"/>
                  <a:gd name="T62" fmla="*/ 244 w 1259"/>
                  <a:gd name="T63" fmla="*/ 278 h 811"/>
                  <a:gd name="T64" fmla="*/ 326 w 1259"/>
                  <a:gd name="T65" fmla="*/ 310 h 811"/>
                  <a:gd name="T66" fmla="*/ 418 w 1259"/>
                  <a:gd name="T67" fmla="*/ 348 h 811"/>
                  <a:gd name="T68" fmla="*/ 526 w 1259"/>
                  <a:gd name="T69" fmla="*/ 381 h 811"/>
                  <a:gd name="T70" fmla="*/ 657 w 1259"/>
                  <a:gd name="T71" fmla="*/ 414 h 811"/>
                  <a:gd name="T72" fmla="*/ 749 w 1259"/>
                  <a:gd name="T73" fmla="*/ 435 h 811"/>
                  <a:gd name="T74" fmla="*/ 830 w 1259"/>
                  <a:gd name="T75" fmla="*/ 463 h 811"/>
                  <a:gd name="T76" fmla="*/ 901 w 1259"/>
                  <a:gd name="T77" fmla="*/ 490 h 811"/>
                  <a:gd name="T78" fmla="*/ 966 w 1259"/>
                  <a:gd name="T79" fmla="*/ 512 h 811"/>
                  <a:gd name="T80" fmla="*/ 1015 w 1259"/>
                  <a:gd name="T81" fmla="*/ 539 h 811"/>
                  <a:gd name="T82" fmla="*/ 1053 w 1259"/>
                  <a:gd name="T83" fmla="*/ 566 h 811"/>
                  <a:gd name="T84" fmla="*/ 1080 w 1259"/>
                  <a:gd name="T85" fmla="*/ 593 h 811"/>
                  <a:gd name="T86" fmla="*/ 1102 w 1259"/>
                  <a:gd name="T87" fmla="*/ 620 h 811"/>
                  <a:gd name="T88" fmla="*/ 1112 w 1259"/>
                  <a:gd name="T89" fmla="*/ 648 h 811"/>
                  <a:gd name="T90" fmla="*/ 1118 w 1259"/>
                  <a:gd name="T91" fmla="*/ 675 h 811"/>
                  <a:gd name="T92" fmla="*/ 1112 w 1259"/>
                  <a:gd name="T93" fmla="*/ 697 h 811"/>
                  <a:gd name="T94" fmla="*/ 1096 w 1259"/>
                  <a:gd name="T95" fmla="*/ 724 h 811"/>
                  <a:gd name="T96" fmla="*/ 1080 w 1259"/>
                  <a:gd name="T97" fmla="*/ 746 h 811"/>
                  <a:gd name="T98" fmla="*/ 1053 w 1259"/>
                  <a:gd name="T99" fmla="*/ 767 h 811"/>
                  <a:gd name="T100" fmla="*/ 1015 w 1259"/>
                  <a:gd name="T101" fmla="*/ 789 h 811"/>
                  <a:gd name="T102" fmla="*/ 977 w 1259"/>
                  <a:gd name="T103" fmla="*/ 811 h 811"/>
                  <a:gd name="T104" fmla="*/ 1047 w 1259"/>
                  <a:gd name="T105" fmla="*/ 789 h 811"/>
                  <a:gd name="T106" fmla="*/ 1107 w 1259"/>
                  <a:gd name="T107" fmla="*/ 767 h 811"/>
                  <a:gd name="T108" fmla="*/ 1156 w 1259"/>
                  <a:gd name="T109" fmla="*/ 746 h 811"/>
                  <a:gd name="T110" fmla="*/ 1199 w 1259"/>
                  <a:gd name="T111" fmla="*/ 724 h 811"/>
                  <a:gd name="T112" fmla="*/ 1226 w 1259"/>
                  <a:gd name="T113" fmla="*/ 702 h 811"/>
                  <a:gd name="T114" fmla="*/ 1248 w 1259"/>
                  <a:gd name="T115" fmla="*/ 675 h 811"/>
                  <a:gd name="T116" fmla="*/ 1259 w 1259"/>
                  <a:gd name="T117" fmla="*/ 648 h 811"/>
                  <a:gd name="T118" fmla="*/ 1259 w 1259"/>
                  <a:gd name="T119" fmla="*/ 615 h 811"/>
                  <a:gd name="T120" fmla="*/ 1259 w 1259"/>
                  <a:gd name="T121" fmla="*/ 615 h 8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Garamond" charset="0"/>
                  <a:ea typeface="ＭＳ Ｐゴシック" charset="0"/>
                </a:endParaRPr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>
                  <a:gd name="T0" fmla="*/ 92 w 2849"/>
                  <a:gd name="T1" fmla="*/ 958 h 969"/>
                  <a:gd name="T2" fmla="*/ 0 w 2849"/>
                  <a:gd name="T3" fmla="*/ 969 h 969"/>
                  <a:gd name="T4" fmla="*/ 391 w 2849"/>
                  <a:gd name="T5" fmla="*/ 969 h 969"/>
                  <a:gd name="T6" fmla="*/ 434 w 2849"/>
                  <a:gd name="T7" fmla="*/ 947 h 969"/>
                  <a:gd name="T8" fmla="*/ 483 w 2849"/>
                  <a:gd name="T9" fmla="*/ 914 h 969"/>
                  <a:gd name="T10" fmla="*/ 554 w 2849"/>
                  <a:gd name="T11" fmla="*/ 876 h 969"/>
                  <a:gd name="T12" fmla="*/ 635 w 2849"/>
                  <a:gd name="T13" fmla="*/ 838 h 969"/>
                  <a:gd name="T14" fmla="*/ 727 w 2849"/>
                  <a:gd name="T15" fmla="*/ 794 h 969"/>
                  <a:gd name="T16" fmla="*/ 836 w 2849"/>
                  <a:gd name="T17" fmla="*/ 745 h 969"/>
                  <a:gd name="T18" fmla="*/ 961 w 2849"/>
                  <a:gd name="T19" fmla="*/ 696 h 969"/>
                  <a:gd name="T20" fmla="*/ 1102 w 2849"/>
                  <a:gd name="T21" fmla="*/ 642 h 969"/>
                  <a:gd name="T22" fmla="*/ 1259 w 2849"/>
                  <a:gd name="T23" fmla="*/ 582 h 969"/>
                  <a:gd name="T24" fmla="*/ 1433 w 2849"/>
                  <a:gd name="T25" fmla="*/ 522 h 969"/>
                  <a:gd name="T26" fmla="*/ 1623 w 2849"/>
                  <a:gd name="T27" fmla="*/ 462 h 969"/>
                  <a:gd name="T28" fmla="*/ 1829 w 2849"/>
                  <a:gd name="T29" fmla="*/ 403 h 969"/>
                  <a:gd name="T30" fmla="*/ 2057 w 2849"/>
                  <a:gd name="T31" fmla="*/ 343 h 969"/>
                  <a:gd name="T32" fmla="*/ 2301 w 2849"/>
                  <a:gd name="T33" fmla="*/ 283 h 969"/>
                  <a:gd name="T34" fmla="*/ 2567 w 2849"/>
                  <a:gd name="T35" fmla="*/ 223 h 969"/>
                  <a:gd name="T36" fmla="*/ 2849 w 2849"/>
                  <a:gd name="T37" fmla="*/ 163 h 969"/>
                  <a:gd name="T38" fmla="*/ 2849 w 2849"/>
                  <a:gd name="T39" fmla="*/ 0 h 969"/>
                  <a:gd name="T40" fmla="*/ 2817 w 2849"/>
                  <a:gd name="T41" fmla="*/ 16 h 969"/>
                  <a:gd name="T42" fmla="*/ 2773 w 2849"/>
                  <a:gd name="T43" fmla="*/ 33 h 969"/>
                  <a:gd name="T44" fmla="*/ 2719 w 2849"/>
                  <a:gd name="T45" fmla="*/ 54 h 969"/>
                  <a:gd name="T46" fmla="*/ 2648 w 2849"/>
                  <a:gd name="T47" fmla="*/ 76 h 969"/>
                  <a:gd name="T48" fmla="*/ 2572 w 2849"/>
                  <a:gd name="T49" fmla="*/ 98 h 969"/>
                  <a:gd name="T50" fmla="*/ 2491 w 2849"/>
                  <a:gd name="T51" fmla="*/ 120 h 969"/>
                  <a:gd name="T52" fmla="*/ 2399 w 2849"/>
                  <a:gd name="T53" fmla="*/ 147 h 969"/>
                  <a:gd name="T54" fmla="*/ 2301 w 2849"/>
                  <a:gd name="T55" fmla="*/ 169 h 969"/>
                  <a:gd name="T56" fmla="*/ 2095 w 2849"/>
                  <a:gd name="T57" fmla="*/ 223 h 969"/>
                  <a:gd name="T58" fmla="*/ 1889 w 2849"/>
                  <a:gd name="T59" fmla="*/ 277 h 969"/>
                  <a:gd name="T60" fmla="*/ 1688 w 2849"/>
                  <a:gd name="T61" fmla="*/ 326 h 969"/>
                  <a:gd name="T62" fmla="*/ 1590 w 2849"/>
                  <a:gd name="T63" fmla="*/ 354 h 969"/>
                  <a:gd name="T64" fmla="*/ 1503 w 2849"/>
                  <a:gd name="T65" fmla="*/ 381 h 969"/>
                  <a:gd name="T66" fmla="*/ 1107 w 2849"/>
                  <a:gd name="T67" fmla="*/ 506 h 969"/>
                  <a:gd name="T68" fmla="*/ 912 w 2849"/>
                  <a:gd name="T69" fmla="*/ 577 h 969"/>
                  <a:gd name="T70" fmla="*/ 727 w 2849"/>
                  <a:gd name="T71" fmla="*/ 647 h 969"/>
                  <a:gd name="T72" fmla="*/ 548 w 2849"/>
                  <a:gd name="T73" fmla="*/ 718 h 969"/>
                  <a:gd name="T74" fmla="*/ 380 w 2849"/>
                  <a:gd name="T75" fmla="*/ 794 h 969"/>
                  <a:gd name="T76" fmla="*/ 228 w 2849"/>
                  <a:gd name="T77" fmla="*/ 876 h 969"/>
                  <a:gd name="T78" fmla="*/ 92 w 2849"/>
                  <a:gd name="T79" fmla="*/ 958 h 969"/>
                  <a:gd name="T80" fmla="*/ 92 w 2849"/>
                  <a:gd name="T81" fmla="*/ 958 h 9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Garamond" charset="0"/>
                  <a:ea typeface="ＭＳ Ｐゴシック" charset="0"/>
                </a:endParaRPr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>
                  <a:gd name="T0" fmla="*/ 0 w 1248"/>
                  <a:gd name="T1" fmla="*/ 332 h 539"/>
                  <a:gd name="T2" fmla="*/ 0 w 1248"/>
                  <a:gd name="T3" fmla="*/ 360 h 539"/>
                  <a:gd name="T4" fmla="*/ 5 w 1248"/>
                  <a:gd name="T5" fmla="*/ 387 h 539"/>
                  <a:gd name="T6" fmla="*/ 27 w 1248"/>
                  <a:gd name="T7" fmla="*/ 414 h 539"/>
                  <a:gd name="T8" fmla="*/ 54 w 1248"/>
                  <a:gd name="T9" fmla="*/ 436 h 539"/>
                  <a:gd name="T10" fmla="*/ 92 w 1248"/>
                  <a:gd name="T11" fmla="*/ 463 h 539"/>
                  <a:gd name="T12" fmla="*/ 141 w 1248"/>
                  <a:gd name="T13" fmla="*/ 490 h 539"/>
                  <a:gd name="T14" fmla="*/ 195 w 1248"/>
                  <a:gd name="T15" fmla="*/ 512 h 539"/>
                  <a:gd name="T16" fmla="*/ 255 w 1248"/>
                  <a:gd name="T17" fmla="*/ 539 h 539"/>
                  <a:gd name="T18" fmla="*/ 212 w 1248"/>
                  <a:gd name="T19" fmla="*/ 517 h 539"/>
                  <a:gd name="T20" fmla="*/ 179 w 1248"/>
                  <a:gd name="T21" fmla="*/ 490 h 539"/>
                  <a:gd name="T22" fmla="*/ 157 w 1248"/>
                  <a:gd name="T23" fmla="*/ 468 h 539"/>
                  <a:gd name="T24" fmla="*/ 141 w 1248"/>
                  <a:gd name="T25" fmla="*/ 447 h 539"/>
                  <a:gd name="T26" fmla="*/ 136 w 1248"/>
                  <a:gd name="T27" fmla="*/ 425 h 539"/>
                  <a:gd name="T28" fmla="*/ 136 w 1248"/>
                  <a:gd name="T29" fmla="*/ 403 h 539"/>
                  <a:gd name="T30" fmla="*/ 141 w 1248"/>
                  <a:gd name="T31" fmla="*/ 381 h 539"/>
                  <a:gd name="T32" fmla="*/ 157 w 1248"/>
                  <a:gd name="T33" fmla="*/ 365 h 539"/>
                  <a:gd name="T34" fmla="*/ 179 w 1248"/>
                  <a:gd name="T35" fmla="*/ 343 h 539"/>
                  <a:gd name="T36" fmla="*/ 201 w 1248"/>
                  <a:gd name="T37" fmla="*/ 327 h 539"/>
                  <a:gd name="T38" fmla="*/ 266 w 1248"/>
                  <a:gd name="T39" fmla="*/ 294 h 539"/>
                  <a:gd name="T40" fmla="*/ 353 w 1248"/>
                  <a:gd name="T41" fmla="*/ 262 h 539"/>
                  <a:gd name="T42" fmla="*/ 445 w 1248"/>
                  <a:gd name="T43" fmla="*/ 234 h 539"/>
                  <a:gd name="T44" fmla="*/ 554 w 1248"/>
                  <a:gd name="T45" fmla="*/ 213 h 539"/>
                  <a:gd name="T46" fmla="*/ 662 w 1248"/>
                  <a:gd name="T47" fmla="*/ 191 h 539"/>
                  <a:gd name="T48" fmla="*/ 890 w 1248"/>
                  <a:gd name="T49" fmla="*/ 153 h 539"/>
                  <a:gd name="T50" fmla="*/ 993 w 1248"/>
                  <a:gd name="T51" fmla="*/ 136 h 539"/>
                  <a:gd name="T52" fmla="*/ 1091 w 1248"/>
                  <a:gd name="T53" fmla="*/ 120 h 539"/>
                  <a:gd name="T54" fmla="*/ 1178 w 1248"/>
                  <a:gd name="T55" fmla="*/ 115 h 539"/>
                  <a:gd name="T56" fmla="*/ 1248 w 1248"/>
                  <a:gd name="T57" fmla="*/ 104 h 539"/>
                  <a:gd name="T58" fmla="*/ 1248 w 1248"/>
                  <a:gd name="T59" fmla="*/ 0 h 539"/>
                  <a:gd name="T60" fmla="*/ 1161 w 1248"/>
                  <a:gd name="T61" fmla="*/ 22 h 539"/>
                  <a:gd name="T62" fmla="*/ 1069 w 1248"/>
                  <a:gd name="T63" fmla="*/ 38 h 539"/>
                  <a:gd name="T64" fmla="*/ 874 w 1248"/>
                  <a:gd name="T65" fmla="*/ 71 h 539"/>
                  <a:gd name="T66" fmla="*/ 673 w 1248"/>
                  <a:gd name="T67" fmla="*/ 93 h 539"/>
                  <a:gd name="T68" fmla="*/ 483 w 1248"/>
                  <a:gd name="T69" fmla="*/ 126 h 539"/>
                  <a:gd name="T70" fmla="*/ 391 w 1248"/>
                  <a:gd name="T71" fmla="*/ 142 h 539"/>
                  <a:gd name="T72" fmla="*/ 309 w 1248"/>
                  <a:gd name="T73" fmla="*/ 158 h 539"/>
                  <a:gd name="T74" fmla="*/ 228 w 1248"/>
                  <a:gd name="T75" fmla="*/ 180 h 539"/>
                  <a:gd name="T76" fmla="*/ 163 w 1248"/>
                  <a:gd name="T77" fmla="*/ 202 h 539"/>
                  <a:gd name="T78" fmla="*/ 103 w 1248"/>
                  <a:gd name="T79" fmla="*/ 229 h 539"/>
                  <a:gd name="T80" fmla="*/ 54 w 1248"/>
                  <a:gd name="T81" fmla="*/ 256 h 539"/>
                  <a:gd name="T82" fmla="*/ 22 w 1248"/>
                  <a:gd name="T83" fmla="*/ 294 h 539"/>
                  <a:gd name="T84" fmla="*/ 0 w 1248"/>
                  <a:gd name="T85" fmla="*/ 332 h 539"/>
                  <a:gd name="T86" fmla="*/ 0 w 1248"/>
                  <a:gd name="T87" fmla="*/ 332 h 5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Garamond" charset="0"/>
                  <a:ea typeface="ＭＳ Ｐゴシック" charset="0"/>
                </a:endParaRPr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>
                <a:gd name="T0" fmla="*/ 982 w 2296"/>
                <a:gd name="T1" fmla="*/ 1061 h 1469"/>
                <a:gd name="T2" fmla="*/ 1357 w 2296"/>
                <a:gd name="T3" fmla="*/ 1012 h 1469"/>
                <a:gd name="T4" fmla="*/ 1666 w 2296"/>
                <a:gd name="T5" fmla="*/ 957 h 1469"/>
                <a:gd name="T6" fmla="*/ 1916 w 2296"/>
                <a:gd name="T7" fmla="*/ 897 h 1469"/>
                <a:gd name="T8" fmla="*/ 2100 w 2296"/>
                <a:gd name="T9" fmla="*/ 832 h 1469"/>
                <a:gd name="T10" fmla="*/ 2220 w 2296"/>
                <a:gd name="T11" fmla="*/ 756 h 1469"/>
                <a:gd name="T12" fmla="*/ 2285 w 2296"/>
                <a:gd name="T13" fmla="*/ 669 h 1469"/>
                <a:gd name="T14" fmla="*/ 2290 w 2296"/>
                <a:gd name="T15" fmla="*/ 560 h 1469"/>
                <a:gd name="T16" fmla="*/ 2241 w 2296"/>
                <a:gd name="T17" fmla="*/ 457 h 1469"/>
                <a:gd name="T18" fmla="*/ 2144 w 2296"/>
                <a:gd name="T19" fmla="*/ 364 h 1469"/>
                <a:gd name="T20" fmla="*/ 2008 w 2296"/>
                <a:gd name="T21" fmla="*/ 277 h 1469"/>
                <a:gd name="T22" fmla="*/ 1769 w 2296"/>
                <a:gd name="T23" fmla="*/ 157 h 1469"/>
                <a:gd name="T24" fmla="*/ 1612 w 2296"/>
                <a:gd name="T25" fmla="*/ 92 h 1469"/>
                <a:gd name="T26" fmla="*/ 1476 w 2296"/>
                <a:gd name="T27" fmla="*/ 43 h 1469"/>
                <a:gd name="T28" fmla="*/ 1384 w 2296"/>
                <a:gd name="T29" fmla="*/ 10 h 1469"/>
                <a:gd name="T30" fmla="*/ 1346 w 2296"/>
                <a:gd name="T31" fmla="*/ 0 h 1469"/>
                <a:gd name="T32" fmla="*/ 1655 w 2296"/>
                <a:gd name="T33" fmla="*/ 119 h 1469"/>
                <a:gd name="T34" fmla="*/ 1948 w 2296"/>
                <a:gd name="T35" fmla="*/ 255 h 1469"/>
                <a:gd name="T36" fmla="*/ 2068 w 2296"/>
                <a:gd name="T37" fmla="*/ 326 h 1469"/>
                <a:gd name="T38" fmla="*/ 2171 w 2296"/>
                <a:gd name="T39" fmla="*/ 402 h 1469"/>
                <a:gd name="T40" fmla="*/ 2236 w 2296"/>
                <a:gd name="T41" fmla="*/ 478 h 1469"/>
                <a:gd name="T42" fmla="*/ 2263 w 2296"/>
                <a:gd name="T43" fmla="*/ 560 h 1469"/>
                <a:gd name="T44" fmla="*/ 2241 w 2296"/>
                <a:gd name="T45" fmla="*/ 636 h 1469"/>
                <a:gd name="T46" fmla="*/ 2171 w 2296"/>
                <a:gd name="T47" fmla="*/ 702 h 1469"/>
                <a:gd name="T48" fmla="*/ 2062 w 2296"/>
                <a:gd name="T49" fmla="*/ 756 h 1469"/>
                <a:gd name="T50" fmla="*/ 1921 w 2296"/>
                <a:gd name="T51" fmla="*/ 800 h 1469"/>
                <a:gd name="T52" fmla="*/ 1748 w 2296"/>
                <a:gd name="T53" fmla="*/ 843 h 1469"/>
                <a:gd name="T54" fmla="*/ 1351 w 2296"/>
                <a:gd name="T55" fmla="*/ 908 h 1469"/>
                <a:gd name="T56" fmla="*/ 923 w 2296"/>
                <a:gd name="T57" fmla="*/ 968 h 1469"/>
                <a:gd name="T58" fmla="*/ 521 w 2296"/>
                <a:gd name="T59" fmla="*/ 1028 h 1469"/>
                <a:gd name="T60" fmla="*/ 353 w 2296"/>
                <a:gd name="T61" fmla="*/ 1066 h 1469"/>
                <a:gd name="T62" fmla="*/ 206 w 2296"/>
                <a:gd name="T63" fmla="*/ 1104 h 1469"/>
                <a:gd name="T64" fmla="*/ 92 w 2296"/>
                <a:gd name="T65" fmla="*/ 1148 h 1469"/>
                <a:gd name="T66" fmla="*/ 22 w 2296"/>
                <a:gd name="T67" fmla="*/ 1202 h 1469"/>
                <a:gd name="T68" fmla="*/ 0 w 2296"/>
                <a:gd name="T69" fmla="*/ 1262 h 1469"/>
                <a:gd name="T70" fmla="*/ 27 w 2296"/>
                <a:gd name="T71" fmla="*/ 1327 h 1469"/>
                <a:gd name="T72" fmla="*/ 98 w 2296"/>
                <a:gd name="T73" fmla="*/ 1382 h 1469"/>
                <a:gd name="T74" fmla="*/ 196 w 2296"/>
                <a:gd name="T75" fmla="*/ 1425 h 1469"/>
                <a:gd name="T76" fmla="*/ 326 w 2296"/>
                <a:gd name="T77" fmla="*/ 1469 h 1469"/>
                <a:gd name="T78" fmla="*/ 217 w 2296"/>
                <a:gd name="T79" fmla="*/ 1414 h 1469"/>
                <a:gd name="T80" fmla="*/ 147 w 2296"/>
                <a:gd name="T81" fmla="*/ 1360 h 1469"/>
                <a:gd name="T82" fmla="*/ 120 w 2296"/>
                <a:gd name="T83" fmla="*/ 1306 h 1469"/>
                <a:gd name="T84" fmla="*/ 141 w 2296"/>
                <a:gd name="T85" fmla="*/ 1257 h 1469"/>
                <a:gd name="T86" fmla="*/ 212 w 2296"/>
                <a:gd name="T87" fmla="*/ 1208 h 1469"/>
                <a:gd name="T88" fmla="*/ 342 w 2296"/>
                <a:gd name="T89" fmla="*/ 1164 h 1469"/>
                <a:gd name="T90" fmla="*/ 527 w 2296"/>
                <a:gd name="T91" fmla="*/ 1121 h 1469"/>
                <a:gd name="T92" fmla="*/ 771 w 2296"/>
                <a:gd name="T93" fmla="*/ 1088 h 1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it-IT">
                <a:latin typeface="Garamond" charset="0"/>
                <a:ea typeface="ＭＳ Ｐゴシック" charset="0"/>
              </a:endParaRPr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776 h 1906"/>
                <a:gd name="T4" fmla="*/ 5758 w 5740"/>
                <a:gd name="T5" fmla="*/ 1776 h 1906"/>
                <a:gd name="T6" fmla="*/ 5758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45067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pPr lvl="0"/>
            <a:r>
              <a:rPr lang="it-IT" noProof="0" smtClean="0"/>
              <a:t>Fare clic per modificare lo stile del titolo</a:t>
            </a:r>
          </a:p>
        </p:txBody>
      </p:sp>
      <p:sp>
        <p:nvSpPr>
          <p:cNvPr id="45068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charset="0"/>
              <a:buNone/>
              <a:defRPr/>
            </a:lvl1pPr>
          </a:lstStyle>
          <a:p>
            <a:pPr lvl="0"/>
            <a:r>
              <a:rPr lang="it-IT" noProof="0" smtClean="0"/>
              <a:t>Fare clic per modificare lo stile del sottotitolo dello schema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/>
            </a:lvl1pPr>
          </a:lstStyle>
          <a:p>
            <a:fld id="{CDBCD144-5172-47B2-AEF7-AC6549031163}" type="datetime1">
              <a:rPr lang="it-IT"/>
              <a:pPr/>
              <a:t>16/10/2012</a:t>
            </a:fld>
            <a:endParaRPr lang="it-IT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/>
            </a:lvl1pPr>
          </a:lstStyle>
          <a:p>
            <a:fld id="{57E8F1D9-506C-4D92-B41A-863957F772B1}" type="slidenum">
              <a:rPr lang="it-IT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08974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821F0A-5A30-4BA6-BA9E-42D44026BF06}" type="datetime1">
              <a:rPr lang="it-IT"/>
              <a:pPr/>
              <a:t>16/10/2012</a:t>
            </a:fld>
            <a:endParaRPr lang="it-IT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7A6E54A-ED23-445C-A52B-5B6F457502B4}" type="slidenum">
              <a:rPr lang="it-IT"/>
              <a:pPr/>
              <a:t>‹N›</a:t>
            </a:fld>
            <a:endParaRPr lang="it-IT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811096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EDA3978-891B-47D9-B573-01E4E7858747}" type="datetime1">
              <a:rPr lang="it-IT"/>
              <a:pPr/>
              <a:t>16/10/2012</a:t>
            </a:fld>
            <a:endParaRPr lang="it-IT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F071542-FADB-4FE0-8643-CACE77166746}" type="slidenum">
              <a:rPr lang="it-IT"/>
              <a:pPr/>
              <a:t>‹N›</a:t>
            </a:fld>
            <a:endParaRPr lang="it-IT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736197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7951117-0E39-4CD0-935B-6BF5613DFA00}" type="datetime1">
              <a:rPr lang="it-IT"/>
              <a:pPr/>
              <a:t>16/10/2012</a:t>
            </a:fld>
            <a:endParaRPr lang="it-IT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D358B6-3D21-4BD8-B43A-FFE866F51F15}" type="slidenum">
              <a:rPr lang="it-IT"/>
              <a:pPr/>
              <a:t>‹N›</a:t>
            </a:fld>
            <a:endParaRPr lang="it-IT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910662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BB9DC12-7A11-4CF8-B6ED-2385332A541F}" type="datetime1">
              <a:rPr lang="it-IT"/>
              <a:pPr/>
              <a:t>16/10/2012</a:t>
            </a:fld>
            <a:endParaRPr lang="it-IT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936D06-EC67-4E55-820D-0AC7EF05275D}" type="slidenum">
              <a:rPr lang="it-IT"/>
              <a:pPr/>
              <a:t>‹N›</a:t>
            </a:fld>
            <a:endParaRPr lang="it-IT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492361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08C7A32-2698-4051-ACD4-0831E560D153}" type="datetime1">
              <a:rPr lang="it-IT"/>
              <a:pPr/>
              <a:t>16/10/2012</a:t>
            </a:fld>
            <a:endParaRPr lang="it-IT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6D11D66-21DC-4883-89CE-2DD1F5C547A4}" type="slidenum">
              <a:rPr lang="it-IT"/>
              <a:pPr/>
              <a:t>‹N›</a:t>
            </a:fld>
            <a:endParaRPr lang="it-IT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202181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D137DF4-3502-4313-A920-C9CE9BF0F261}" type="datetime1">
              <a:rPr lang="it-IT"/>
              <a:pPr/>
              <a:t>16/10/2012</a:t>
            </a:fld>
            <a:endParaRPr lang="it-IT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90A06BD-852F-4672-B939-B030D214D6FF}" type="slidenum">
              <a:rPr lang="it-IT"/>
              <a:pPr/>
              <a:t>‹N›</a:t>
            </a:fld>
            <a:endParaRPr lang="it-IT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149079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ED7E3E3-C890-4C28-87D9-255EF7486889}" type="datetime1">
              <a:rPr lang="it-IT"/>
              <a:pPr/>
              <a:t>16/10/2012</a:t>
            </a:fld>
            <a:endParaRPr lang="it-IT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6CB54B-13E0-4490-9603-19737209D733}" type="slidenum">
              <a:rPr lang="it-IT"/>
              <a:pPr/>
              <a:t>‹N›</a:t>
            </a:fld>
            <a:endParaRPr lang="it-IT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009619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71734EF-D68C-4157-994B-899AC2E6CEB2}" type="datetime1">
              <a:rPr lang="it-IT"/>
              <a:pPr/>
              <a:t>16/10/2012</a:t>
            </a:fld>
            <a:endParaRPr lang="it-IT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3D24243-27C1-4EEB-8D80-3FA507CB9A21}" type="slidenum">
              <a:rPr lang="it-IT"/>
              <a:pPr/>
              <a:t>‹N›</a:t>
            </a:fld>
            <a:endParaRPr lang="it-IT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185148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2D0660-BE8C-441A-BF9A-9B20C1F4210F}" type="datetime1">
              <a:rPr lang="it-IT"/>
              <a:pPr/>
              <a:t>16/10/2012</a:t>
            </a:fld>
            <a:endParaRPr lang="it-IT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7472E1A-0C0C-4F4F-A50C-0829EE57C85C}" type="slidenum">
              <a:rPr lang="it-IT"/>
              <a:pPr/>
              <a:t>‹N›</a:t>
            </a:fld>
            <a:endParaRPr lang="it-IT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59385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EA4C56D-9A38-4566-BCD8-80DCAA91B43D}" type="datetime1">
              <a:rPr lang="it-IT"/>
              <a:pPr/>
              <a:t>16/10/2012</a:t>
            </a:fld>
            <a:endParaRPr lang="it-IT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902161B-5D6A-4733-A335-0622C2611263}" type="slidenum">
              <a:rPr lang="it-IT"/>
              <a:pPr/>
              <a:t>‹N›</a:t>
            </a:fld>
            <a:endParaRPr lang="it-IT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847620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fld id="{B7ADB12D-8205-4588-92AB-A6044341A294}" type="datetime1">
              <a:rPr lang="it-IT"/>
              <a:pPr/>
              <a:t>16/10/2012</a:t>
            </a:fld>
            <a:endParaRPr lang="it-IT"/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40309580-E50C-473D-83E0-6E258CA589AE}" type="slidenum">
              <a:rPr lang="it-IT"/>
              <a:pPr/>
              <a:t>‹N›</a:t>
            </a:fld>
            <a:endParaRPr lang="it-IT"/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1032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44038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>
                  <a:gd name="T0" fmla="*/ 2740 w 2882"/>
                  <a:gd name="T1" fmla="*/ 528 h 1671"/>
                  <a:gd name="T2" fmla="*/ 2632 w 2882"/>
                  <a:gd name="T3" fmla="*/ 484 h 1671"/>
                  <a:gd name="T4" fmla="*/ 2480 w 2882"/>
                  <a:gd name="T5" fmla="*/ 424 h 1671"/>
                  <a:gd name="T6" fmla="*/ 2203 w 2882"/>
                  <a:gd name="T7" fmla="*/ 343 h 1671"/>
                  <a:gd name="T8" fmla="*/ 1970 w 2882"/>
                  <a:gd name="T9" fmla="*/ 277 h 1671"/>
                  <a:gd name="T10" fmla="*/ 1807 w 2882"/>
                  <a:gd name="T11" fmla="*/ 212 h 1671"/>
                  <a:gd name="T12" fmla="*/ 1693 w 2882"/>
                  <a:gd name="T13" fmla="*/ 152 h 1671"/>
                  <a:gd name="T14" fmla="*/ 1628 w 2882"/>
                  <a:gd name="T15" fmla="*/ 103 h 1671"/>
                  <a:gd name="T16" fmla="*/ 1590 w 2882"/>
                  <a:gd name="T17" fmla="*/ 60 h 1671"/>
                  <a:gd name="T18" fmla="*/ 1579 w 2882"/>
                  <a:gd name="T19" fmla="*/ 27 h 1671"/>
                  <a:gd name="T20" fmla="*/ 1585 w 2882"/>
                  <a:gd name="T21" fmla="*/ 0 h 1671"/>
                  <a:gd name="T22" fmla="*/ 1557 w 2882"/>
                  <a:gd name="T23" fmla="*/ 49 h 1671"/>
                  <a:gd name="T24" fmla="*/ 1568 w 2882"/>
                  <a:gd name="T25" fmla="*/ 98 h 1671"/>
                  <a:gd name="T26" fmla="*/ 1617 w 2882"/>
                  <a:gd name="T27" fmla="*/ 141 h 1671"/>
                  <a:gd name="T28" fmla="*/ 1688 w 2882"/>
                  <a:gd name="T29" fmla="*/ 185 h 1671"/>
                  <a:gd name="T30" fmla="*/ 1791 w 2882"/>
                  <a:gd name="T31" fmla="*/ 228 h 1671"/>
                  <a:gd name="T32" fmla="*/ 2040 w 2882"/>
                  <a:gd name="T33" fmla="*/ 310 h 1671"/>
                  <a:gd name="T34" fmla="*/ 2285 w 2882"/>
                  <a:gd name="T35" fmla="*/ 381 h 1671"/>
                  <a:gd name="T36" fmla="*/ 2464 w 2882"/>
                  <a:gd name="T37" fmla="*/ 435 h 1671"/>
                  <a:gd name="T38" fmla="*/ 2605 w 2882"/>
                  <a:gd name="T39" fmla="*/ 484 h 1671"/>
                  <a:gd name="T40" fmla="*/ 2708 w 2882"/>
                  <a:gd name="T41" fmla="*/ 528 h 1671"/>
                  <a:gd name="T42" fmla="*/ 2768 w 2882"/>
                  <a:gd name="T43" fmla="*/ 560 h 1671"/>
                  <a:gd name="T44" fmla="*/ 2795 w 2882"/>
                  <a:gd name="T45" fmla="*/ 593 h 1671"/>
                  <a:gd name="T46" fmla="*/ 2795 w 2882"/>
                  <a:gd name="T47" fmla="*/ 642 h 1671"/>
                  <a:gd name="T48" fmla="*/ 2762 w 2882"/>
                  <a:gd name="T49" fmla="*/ 691 h 1671"/>
                  <a:gd name="T50" fmla="*/ 2692 w 2882"/>
                  <a:gd name="T51" fmla="*/ 735 h 1671"/>
                  <a:gd name="T52" fmla="*/ 2589 w 2882"/>
                  <a:gd name="T53" fmla="*/ 778 h 1671"/>
                  <a:gd name="T54" fmla="*/ 2458 w 2882"/>
                  <a:gd name="T55" fmla="*/ 822 h 1671"/>
                  <a:gd name="T56" fmla="*/ 2301 w 2882"/>
                  <a:gd name="T57" fmla="*/ 865 h 1671"/>
                  <a:gd name="T58" fmla="*/ 2030 w 2882"/>
                  <a:gd name="T59" fmla="*/ 930 h 1671"/>
                  <a:gd name="T60" fmla="*/ 1606 w 2882"/>
                  <a:gd name="T61" fmla="*/ 1034 h 1671"/>
                  <a:gd name="T62" fmla="*/ 1145 w 2882"/>
                  <a:gd name="T63" fmla="*/ 1164 h 1671"/>
                  <a:gd name="T64" fmla="*/ 673 w 2882"/>
                  <a:gd name="T65" fmla="*/ 1328 h 1671"/>
                  <a:gd name="T66" fmla="*/ 217 w 2882"/>
                  <a:gd name="T67" fmla="*/ 1545 h 1671"/>
                  <a:gd name="T68" fmla="*/ 353 w 2882"/>
                  <a:gd name="T69" fmla="*/ 1671 h 1671"/>
                  <a:gd name="T70" fmla="*/ 754 w 2882"/>
                  <a:gd name="T71" fmla="*/ 1469 h 1671"/>
                  <a:gd name="T72" fmla="*/ 1145 w 2882"/>
                  <a:gd name="T73" fmla="*/ 1311 h 1671"/>
                  <a:gd name="T74" fmla="*/ 1519 w 2882"/>
                  <a:gd name="T75" fmla="*/ 1186 h 1671"/>
                  <a:gd name="T76" fmla="*/ 1861 w 2882"/>
                  <a:gd name="T77" fmla="*/ 1083 h 1671"/>
                  <a:gd name="T78" fmla="*/ 2165 w 2882"/>
                  <a:gd name="T79" fmla="*/ 1007 h 1671"/>
                  <a:gd name="T80" fmla="*/ 2426 w 2882"/>
                  <a:gd name="T81" fmla="*/ 947 h 1671"/>
                  <a:gd name="T82" fmla="*/ 2626 w 2882"/>
                  <a:gd name="T83" fmla="*/ 892 h 1671"/>
                  <a:gd name="T84" fmla="*/ 2762 w 2882"/>
                  <a:gd name="T85" fmla="*/ 838 h 1671"/>
                  <a:gd name="T86" fmla="*/ 2827 w 2882"/>
                  <a:gd name="T87" fmla="*/ 794 h 1671"/>
                  <a:gd name="T88" fmla="*/ 2865 w 2882"/>
                  <a:gd name="T89" fmla="*/ 745 h 1671"/>
                  <a:gd name="T90" fmla="*/ 2882 w 2882"/>
                  <a:gd name="T91" fmla="*/ 702 h 1671"/>
                  <a:gd name="T92" fmla="*/ 2854 w 2882"/>
                  <a:gd name="T93" fmla="*/ 620 h 1671"/>
                  <a:gd name="T94" fmla="*/ 2800 w 2882"/>
                  <a:gd name="T95" fmla="*/ 560 h 1671"/>
                  <a:gd name="T96" fmla="*/ 2773 w 2882"/>
                  <a:gd name="T97" fmla="*/ 544 h 1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Garamond" charset="0"/>
                  <a:ea typeface="ＭＳ Ｐゴシック" charset="0"/>
                </a:endParaRPr>
              </a:p>
            </p:txBody>
          </p:sp>
          <p:sp>
            <p:nvSpPr>
              <p:cNvPr id="44039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>
                  <a:gd name="T0" fmla="*/ 1259 w 1259"/>
                  <a:gd name="T1" fmla="*/ 615 h 811"/>
                  <a:gd name="T2" fmla="*/ 1248 w 1259"/>
                  <a:gd name="T3" fmla="*/ 588 h 811"/>
                  <a:gd name="T4" fmla="*/ 1237 w 1259"/>
                  <a:gd name="T5" fmla="*/ 566 h 811"/>
                  <a:gd name="T6" fmla="*/ 1216 w 1259"/>
                  <a:gd name="T7" fmla="*/ 539 h 811"/>
                  <a:gd name="T8" fmla="*/ 1188 w 1259"/>
                  <a:gd name="T9" fmla="*/ 517 h 811"/>
                  <a:gd name="T10" fmla="*/ 1123 w 1259"/>
                  <a:gd name="T11" fmla="*/ 479 h 811"/>
                  <a:gd name="T12" fmla="*/ 1042 w 1259"/>
                  <a:gd name="T13" fmla="*/ 441 h 811"/>
                  <a:gd name="T14" fmla="*/ 944 w 1259"/>
                  <a:gd name="T15" fmla="*/ 408 h 811"/>
                  <a:gd name="T16" fmla="*/ 841 w 1259"/>
                  <a:gd name="T17" fmla="*/ 381 h 811"/>
                  <a:gd name="T18" fmla="*/ 727 w 1259"/>
                  <a:gd name="T19" fmla="*/ 348 h 811"/>
                  <a:gd name="T20" fmla="*/ 613 w 1259"/>
                  <a:gd name="T21" fmla="*/ 321 h 811"/>
                  <a:gd name="T22" fmla="*/ 499 w 1259"/>
                  <a:gd name="T23" fmla="*/ 294 h 811"/>
                  <a:gd name="T24" fmla="*/ 391 w 1259"/>
                  <a:gd name="T25" fmla="*/ 261 h 811"/>
                  <a:gd name="T26" fmla="*/ 288 w 1259"/>
                  <a:gd name="T27" fmla="*/ 229 h 811"/>
                  <a:gd name="T28" fmla="*/ 195 w 1259"/>
                  <a:gd name="T29" fmla="*/ 196 h 811"/>
                  <a:gd name="T30" fmla="*/ 119 w 1259"/>
                  <a:gd name="T31" fmla="*/ 152 h 811"/>
                  <a:gd name="T32" fmla="*/ 54 w 1259"/>
                  <a:gd name="T33" fmla="*/ 109 h 811"/>
                  <a:gd name="T34" fmla="*/ 33 w 1259"/>
                  <a:gd name="T35" fmla="*/ 87 h 811"/>
                  <a:gd name="T36" fmla="*/ 16 w 1259"/>
                  <a:gd name="T37" fmla="*/ 60 h 811"/>
                  <a:gd name="T38" fmla="*/ 5 w 1259"/>
                  <a:gd name="T39" fmla="*/ 33 h 811"/>
                  <a:gd name="T40" fmla="*/ 0 w 1259"/>
                  <a:gd name="T41" fmla="*/ 0 h 811"/>
                  <a:gd name="T42" fmla="*/ 0 w 1259"/>
                  <a:gd name="T43" fmla="*/ 6 h 811"/>
                  <a:gd name="T44" fmla="*/ 0 w 1259"/>
                  <a:gd name="T45" fmla="*/ 11 h 811"/>
                  <a:gd name="T46" fmla="*/ 0 w 1259"/>
                  <a:gd name="T47" fmla="*/ 38 h 811"/>
                  <a:gd name="T48" fmla="*/ 5 w 1259"/>
                  <a:gd name="T49" fmla="*/ 60 h 811"/>
                  <a:gd name="T50" fmla="*/ 16 w 1259"/>
                  <a:gd name="T51" fmla="*/ 87 h 811"/>
                  <a:gd name="T52" fmla="*/ 33 w 1259"/>
                  <a:gd name="T53" fmla="*/ 114 h 811"/>
                  <a:gd name="T54" fmla="*/ 54 w 1259"/>
                  <a:gd name="T55" fmla="*/ 142 h 811"/>
                  <a:gd name="T56" fmla="*/ 87 w 1259"/>
                  <a:gd name="T57" fmla="*/ 174 h 811"/>
                  <a:gd name="T58" fmla="*/ 125 w 1259"/>
                  <a:gd name="T59" fmla="*/ 207 h 811"/>
                  <a:gd name="T60" fmla="*/ 179 w 1259"/>
                  <a:gd name="T61" fmla="*/ 240 h 811"/>
                  <a:gd name="T62" fmla="*/ 244 w 1259"/>
                  <a:gd name="T63" fmla="*/ 278 h 811"/>
                  <a:gd name="T64" fmla="*/ 326 w 1259"/>
                  <a:gd name="T65" fmla="*/ 310 h 811"/>
                  <a:gd name="T66" fmla="*/ 418 w 1259"/>
                  <a:gd name="T67" fmla="*/ 348 h 811"/>
                  <a:gd name="T68" fmla="*/ 526 w 1259"/>
                  <a:gd name="T69" fmla="*/ 381 h 811"/>
                  <a:gd name="T70" fmla="*/ 657 w 1259"/>
                  <a:gd name="T71" fmla="*/ 414 h 811"/>
                  <a:gd name="T72" fmla="*/ 749 w 1259"/>
                  <a:gd name="T73" fmla="*/ 435 h 811"/>
                  <a:gd name="T74" fmla="*/ 830 w 1259"/>
                  <a:gd name="T75" fmla="*/ 463 h 811"/>
                  <a:gd name="T76" fmla="*/ 901 w 1259"/>
                  <a:gd name="T77" fmla="*/ 490 h 811"/>
                  <a:gd name="T78" fmla="*/ 966 w 1259"/>
                  <a:gd name="T79" fmla="*/ 512 h 811"/>
                  <a:gd name="T80" fmla="*/ 1015 w 1259"/>
                  <a:gd name="T81" fmla="*/ 539 h 811"/>
                  <a:gd name="T82" fmla="*/ 1053 w 1259"/>
                  <a:gd name="T83" fmla="*/ 566 h 811"/>
                  <a:gd name="T84" fmla="*/ 1080 w 1259"/>
                  <a:gd name="T85" fmla="*/ 593 h 811"/>
                  <a:gd name="T86" fmla="*/ 1102 w 1259"/>
                  <a:gd name="T87" fmla="*/ 620 h 811"/>
                  <a:gd name="T88" fmla="*/ 1112 w 1259"/>
                  <a:gd name="T89" fmla="*/ 648 h 811"/>
                  <a:gd name="T90" fmla="*/ 1118 w 1259"/>
                  <a:gd name="T91" fmla="*/ 675 h 811"/>
                  <a:gd name="T92" fmla="*/ 1112 w 1259"/>
                  <a:gd name="T93" fmla="*/ 697 h 811"/>
                  <a:gd name="T94" fmla="*/ 1096 w 1259"/>
                  <a:gd name="T95" fmla="*/ 724 h 811"/>
                  <a:gd name="T96" fmla="*/ 1080 w 1259"/>
                  <a:gd name="T97" fmla="*/ 746 h 811"/>
                  <a:gd name="T98" fmla="*/ 1053 w 1259"/>
                  <a:gd name="T99" fmla="*/ 767 h 811"/>
                  <a:gd name="T100" fmla="*/ 1015 w 1259"/>
                  <a:gd name="T101" fmla="*/ 789 h 811"/>
                  <a:gd name="T102" fmla="*/ 977 w 1259"/>
                  <a:gd name="T103" fmla="*/ 811 h 811"/>
                  <a:gd name="T104" fmla="*/ 1047 w 1259"/>
                  <a:gd name="T105" fmla="*/ 789 h 811"/>
                  <a:gd name="T106" fmla="*/ 1107 w 1259"/>
                  <a:gd name="T107" fmla="*/ 767 h 811"/>
                  <a:gd name="T108" fmla="*/ 1156 w 1259"/>
                  <a:gd name="T109" fmla="*/ 746 h 811"/>
                  <a:gd name="T110" fmla="*/ 1199 w 1259"/>
                  <a:gd name="T111" fmla="*/ 724 h 811"/>
                  <a:gd name="T112" fmla="*/ 1226 w 1259"/>
                  <a:gd name="T113" fmla="*/ 702 h 811"/>
                  <a:gd name="T114" fmla="*/ 1248 w 1259"/>
                  <a:gd name="T115" fmla="*/ 675 h 811"/>
                  <a:gd name="T116" fmla="*/ 1259 w 1259"/>
                  <a:gd name="T117" fmla="*/ 648 h 811"/>
                  <a:gd name="T118" fmla="*/ 1259 w 1259"/>
                  <a:gd name="T119" fmla="*/ 615 h 811"/>
                  <a:gd name="T120" fmla="*/ 1259 w 1259"/>
                  <a:gd name="T121" fmla="*/ 615 h 8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Garamond" charset="0"/>
                  <a:ea typeface="ＭＳ Ｐゴシック" charset="0"/>
                </a:endParaRPr>
              </a:p>
            </p:txBody>
          </p:sp>
          <p:sp>
            <p:nvSpPr>
              <p:cNvPr id="44040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>
                  <a:gd name="T0" fmla="*/ 92 w 2849"/>
                  <a:gd name="T1" fmla="*/ 958 h 969"/>
                  <a:gd name="T2" fmla="*/ 0 w 2849"/>
                  <a:gd name="T3" fmla="*/ 969 h 969"/>
                  <a:gd name="T4" fmla="*/ 391 w 2849"/>
                  <a:gd name="T5" fmla="*/ 969 h 969"/>
                  <a:gd name="T6" fmla="*/ 434 w 2849"/>
                  <a:gd name="T7" fmla="*/ 947 h 969"/>
                  <a:gd name="T8" fmla="*/ 483 w 2849"/>
                  <a:gd name="T9" fmla="*/ 914 h 969"/>
                  <a:gd name="T10" fmla="*/ 554 w 2849"/>
                  <a:gd name="T11" fmla="*/ 876 h 969"/>
                  <a:gd name="T12" fmla="*/ 635 w 2849"/>
                  <a:gd name="T13" fmla="*/ 838 h 969"/>
                  <a:gd name="T14" fmla="*/ 727 w 2849"/>
                  <a:gd name="T15" fmla="*/ 794 h 969"/>
                  <a:gd name="T16" fmla="*/ 836 w 2849"/>
                  <a:gd name="T17" fmla="*/ 745 h 969"/>
                  <a:gd name="T18" fmla="*/ 961 w 2849"/>
                  <a:gd name="T19" fmla="*/ 696 h 969"/>
                  <a:gd name="T20" fmla="*/ 1102 w 2849"/>
                  <a:gd name="T21" fmla="*/ 642 h 969"/>
                  <a:gd name="T22" fmla="*/ 1259 w 2849"/>
                  <a:gd name="T23" fmla="*/ 582 h 969"/>
                  <a:gd name="T24" fmla="*/ 1433 w 2849"/>
                  <a:gd name="T25" fmla="*/ 522 h 969"/>
                  <a:gd name="T26" fmla="*/ 1623 w 2849"/>
                  <a:gd name="T27" fmla="*/ 462 h 969"/>
                  <a:gd name="T28" fmla="*/ 1829 w 2849"/>
                  <a:gd name="T29" fmla="*/ 403 h 969"/>
                  <a:gd name="T30" fmla="*/ 2057 w 2849"/>
                  <a:gd name="T31" fmla="*/ 343 h 969"/>
                  <a:gd name="T32" fmla="*/ 2301 w 2849"/>
                  <a:gd name="T33" fmla="*/ 283 h 969"/>
                  <a:gd name="T34" fmla="*/ 2567 w 2849"/>
                  <a:gd name="T35" fmla="*/ 223 h 969"/>
                  <a:gd name="T36" fmla="*/ 2849 w 2849"/>
                  <a:gd name="T37" fmla="*/ 163 h 969"/>
                  <a:gd name="T38" fmla="*/ 2849 w 2849"/>
                  <a:gd name="T39" fmla="*/ 0 h 969"/>
                  <a:gd name="T40" fmla="*/ 2817 w 2849"/>
                  <a:gd name="T41" fmla="*/ 16 h 969"/>
                  <a:gd name="T42" fmla="*/ 2773 w 2849"/>
                  <a:gd name="T43" fmla="*/ 33 h 969"/>
                  <a:gd name="T44" fmla="*/ 2719 w 2849"/>
                  <a:gd name="T45" fmla="*/ 54 h 969"/>
                  <a:gd name="T46" fmla="*/ 2648 w 2849"/>
                  <a:gd name="T47" fmla="*/ 76 h 969"/>
                  <a:gd name="T48" fmla="*/ 2572 w 2849"/>
                  <a:gd name="T49" fmla="*/ 98 h 969"/>
                  <a:gd name="T50" fmla="*/ 2491 w 2849"/>
                  <a:gd name="T51" fmla="*/ 120 h 969"/>
                  <a:gd name="T52" fmla="*/ 2399 w 2849"/>
                  <a:gd name="T53" fmla="*/ 147 h 969"/>
                  <a:gd name="T54" fmla="*/ 2301 w 2849"/>
                  <a:gd name="T55" fmla="*/ 169 h 969"/>
                  <a:gd name="T56" fmla="*/ 2095 w 2849"/>
                  <a:gd name="T57" fmla="*/ 223 h 969"/>
                  <a:gd name="T58" fmla="*/ 1889 w 2849"/>
                  <a:gd name="T59" fmla="*/ 277 h 969"/>
                  <a:gd name="T60" fmla="*/ 1688 w 2849"/>
                  <a:gd name="T61" fmla="*/ 326 h 969"/>
                  <a:gd name="T62" fmla="*/ 1590 w 2849"/>
                  <a:gd name="T63" fmla="*/ 354 h 969"/>
                  <a:gd name="T64" fmla="*/ 1503 w 2849"/>
                  <a:gd name="T65" fmla="*/ 381 h 969"/>
                  <a:gd name="T66" fmla="*/ 1107 w 2849"/>
                  <a:gd name="T67" fmla="*/ 506 h 969"/>
                  <a:gd name="T68" fmla="*/ 912 w 2849"/>
                  <a:gd name="T69" fmla="*/ 577 h 969"/>
                  <a:gd name="T70" fmla="*/ 727 w 2849"/>
                  <a:gd name="T71" fmla="*/ 647 h 969"/>
                  <a:gd name="T72" fmla="*/ 548 w 2849"/>
                  <a:gd name="T73" fmla="*/ 718 h 969"/>
                  <a:gd name="T74" fmla="*/ 380 w 2849"/>
                  <a:gd name="T75" fmla="*/ 794 h 969"/>
                  <a:gd name="T76" fmla="*/ 228 w 2849"/>
                  <a:gd name="T77" fmla="*/ 876 h 969"/>
                  <a:gd name="T78" fmla="*/ 92 w 2849"/>
                  <a:gd name="T79" fmla="*/ 958 h 969"/>
                  <a:gd name="T80" fmla="*/ 92 w 2849"/>
                  <a:gd name="T81" fmla="*/ 958 h 9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Garamond" charset="0"/>
                  <a:ea typeface="ＭＳ Ｐゴシック" charset="0"/>
                </a:endParaRPr>
              </a:p>
            </p:txBody>
          </p:sp>
          <p:sp>
            <p:nvSpPr>
              <p:cNvPr id="1038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44042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>
                  <a:gd name="T0" fmla="*/ 0 w 1248"/>
                  <a:gd name="T1" fmla="*/ 332 h 539"/>
                  <a:gd name="T2" fmla="*/ 0 w 1248"/>
                  <a:gd name="T3" fmla="*/ 360 h 539"/>
                  <a:gd name="T4" fmla="*/ 5 w 1248"/>
                  <a:gd name="T5" fmla="*/ 387 h 539"/>
                  <a:gd name="T6" fmla="*/ 27 w 1248"/>
                  <a:gd name="T7" fmla="*/ 414 h 539"/>
                  <a:gd name="T8" fmla="*/ 54 w 1248"/>
                  <a:gd name="T9" fmla="*/ 436 h 539"/>
                  <a:gd name="T10" fmla="*/ 92 w 1248"/>
                  <a:gd name="T11" fmla="*/ 463 h 539"/>
                  <a:gd name="T12" fmla="*/ 141 w 1248"/>
                  <a:gd name="T13" fmla="*/ 490 h 539"/>
                  <a:gd name="T14" fmla="*/ 195 w 1248"/>
                  <a:gd name="T15" fmla="*/ 512 h 539"/>
                  <a:gd name="T16" fmla="*/ 255 w 1248"/>
                  <a:gd name="T17" fmla="*/ 539 h 539"/>
                  <a:gd name="T18" fmla="*/ 212 w 1248"/>
                  <a:gd name="T19" fmla="*/ 517 h 539"/>
                  <a:gd name="T20" fmla="*/ 179 w 1248"/>
                  <a:gd name="T21" fmla="*/ 490 h 539"/>
                  <a:gd name="T22" fmla="*/ 157 w 1248"/>
                  <a:gd name="T23" fmla="*/ 468 h 539"/>
                  <a:gd name="T24" fmla="*/ 141 w 1248"/>
                  <a:gd name="T25" fmla="*/ 447 h 539"/>
                  <a:gd name="T26" fmla="*/ 136 w 1248"/>
                  <a:gd name="T27" fmla="*/ 425 h 539"/>
                  <a:gd name="T28" fmla="*/ 136 w 1248"/>
                  <a:gd name="T29" fmla="*/ 403 h 539"/>
                  <a:gd name="T30" fmla="*/ 141 w 1248"/>
                  <a:gd name="T31" fmla="*/ 381 h 539"/>
                  <a:gd name="T32" fmla="*/ 157 w 1248"/>
                  <a:gd name="T33" fmla="*/ 365 h 539"/>
                  <a:gd name="T34" fmla="*/ 179 w 1248"/>
                  <a:gd name="T35" fmla="*/ 343 h 539"/>
                  <a:gd name="T36" fmla="*/ 201 w 1248"/>
                  <a:gd name="T37" fmla="*/ 327 h 539"/>
                  <a:gd name="T38" fmla="*/ 266 w 1248"/>
                  <a:gd name="T39" fmla="*/ 294 h 539"/>
                  <a:gd name="T40" fmla="*/ 353 w 1248"/>
                  <a:gd name="T41" fmla="*/ 262 h 539"/>
                  <a:gd name="T42" fmla="*/ 445 w 1248"/>
                  <a:gd name="T43" fmla="*/ 234 h 539"/>
                  <a:gd name="T44" fmla="*/ 554 w 1248"/>
                  <a:gd name="T45" fmla="*/ 213 h 539"/>
                  <a:gd name="T46" fmla="*/ 662 w 1248"/>
                  <a:gd name="T47" fmla="*/ 191 h 539"/>
                  <a:gd name="T48" fmla="*/ 890 w 1248"/>
                  <a:gd name="T49" fmla="*/ 153 h 539"/>
                  <a:gd name="T50" fmla="*/ 993 w 1248"/>
                  <a:gd name="T51" fmla="*/ 136 h 539"/>
                  <a:gd name="T52" fmla="*/ 1091 w 1248"/>
                  <a:gd name="T53" fmla="*/ 120 h 539"/>
                  <a:gd name="T54" fmla="*/ 1178 w 1248"/>
                  <a:gd name="T55" fmla="*/ 115 h 539"/>
                  <a:gd name="T56" fmla="*/ 1248 w 1248"/>
                  <a:gd name="T57" fmla="*/ 104 h 539"/>
                  <a:gd name="T58" fmla="*/ 1248 w 1248"/>
                  <a:gd name="T59" fmla="*/ 0 h 539"/>
                  <a:gd name="T60" fmla="*/ 1161 w 1248"/>
                  <a:gd name="T61" fmla="*/ 22 h 539"/>
                  <a:gd name="T62" fmla="*/ 1069 w 1248"/>
                  <a:gd name="T63" fmla="*/ 38 h 539"/>
                  <a:gd name="T64" fmla="*/ 874 w 1248"/>
                  <a:gd name="T65" fmla="*/ 71 h 539"/>
                  <a:gd name="T66" fmla="*/ 673 w 1248"/>
                  <a:gd name="T67" fmla="*/ 93 h 539"/>
                  <a:gd name="T68" fmla="*/ 483 w 1248"/>
                  <a:gd name="T69" fmla="*/ 126 h 539"/>
                  <a:gd name="T70" fmla="*/ 391 w 1248"/>
                  <a:gd name="T71" fmla="*/ 142 h 539"/>
                  <a:gd name="T72" fmla="*/ 309 w 1248"/>
                  <a:gd name="T73" fmla="*/ 158 h 539"/>
                  <a:gd name="T74" fmla="*/ 228 w 1248"/>
                  <a:gd name="T75" fmla="*/ 180 h 539"/>
                  <a:gd name="T76" fmla="*/ 163 w 1248"/>
                  <a:gd name="T77" fmla="*/ 202 h 539"/>
                  <a:gd name="T78" fmla="*/ 103 w 1248"/>
                  <a:gd name="T79" fmla="*/ 229 h 539"/>
                  <a:gd name="T80" fmla="*/ 54 w 1248"/>
                  <a:gd name="T81" fmla="*/ 256 h 539"/>
                  <a:gd name="T82" fmla="*/ 22 w 1248"/>
                  <a:gd name="T83" fmla="*/ 294 h 539"/>
                  <a:gd name="T84" fmla="*/ 0 w 1248"/>
                  <a:gd name="T85" fmla="*/ 332 h 539"/>
                  <a:gd name="T86" fmla="*/ 0 w 1248"/>
                  <a:gd name="T87" fmla="*/ 332 h 5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Garamond" charset="0"/>
                  <a:ea typeface="ＭＳ Ｐゴシック" charset="0"/>
                </a:endParaRPr>
              </a:p>
            </p:txBody>
          </p:sp>
        </p:grpSp>
        <p:sp>
          <p:nvSpPr>
            <p:cNvPr id="44043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>
                <a:gd name="T0" fmla="*/ 982 w 2296"/>
                <a:gd name="T1" fmla="*/ 1061 h 1469"/>
                <a:gd name="T2" fmla="*/ 1357 w 2296"/>
                <a:gd name="T3" fmla="*/ 1012 h 1469"/>
                <a:gd name="T4" fmla="*/ 1666 w 2296"/>
                <a:gd name="T5" fmla="*/ 957 h 1469"/>
                <a:gd name="T6" fmla="*/ 1916 w 2296"/>
                <a:gd name="T7" fmla="*/ 897 h 1469"/>
                <a:gd name="T8" fmla="*/ 2100 w 2296"/>
                <a:gd name="T9" fmla="*/ 832 h 1469"/>
                <a:gd name="T10" fmla="*/ 2220 w 2296"/>
                <a:gd name="T11" fmla="*/ 756 h 1469"/>
                <a:gd name="T12" fmla="*/ 2285 w 2296"/>
                <a:gd name="T13" fmla="*/ 669 h 1469"/>
                <a:gd name="T14" fmla="*/ 2290 w 2296"/>
                <a:gd name="T15" fmla="*/ 560 h 1469"/>
                <a:gd name="T16" fmla="*/ 2241 w 2296"/>
                <a:gd name="T17" fmla="*/ 457 h 1469"/>
                <a:gd name="T18" fmla="*/ 2144 w 2296"/>
                <a:gd name="T19" fmla="*/ 364 h 1469"/>
                <a:gd name="T20" fmla="*/ 2008 w 2296"/>
                <a:gd name="T21" fmla="*/ 277 h 1469"/>
                <a:gd name="T22" fmla="*/ 1769 w 2296"/>
                <a:gd name="T23" fmla="*/ 157 h 1469"/>
                <a:gd name="T24" fmla="*/ 1612 w 2296"/>
                <a:gd name="T25" fmla="*/ 92 h 1469"/>
                <a:gd name="T26" fmla="*/ 1476 w 2296"/>
                <a:gd name="T27" fmla="*/ 43 h 1469"/>
                <a:gd name="T28" fmla="*/ 1384 w 2296"/>
                <a:gd name="T29" fmla="*/ 10 h 1469"/>
                <a:gd name="T30" fmla="*/ 1346 w 2296"/>
                <a:gd name="T31" fmla="*/ 0 h 1469"/>
                <a:gd name="T32" fmla="*/ 1655 w 2296"/>
                <a:gd name="T33" fmla="*/ 119 h 1469"/>
                <a:gd name="T34" fmla="*/ 1948 w 2296"/>
                <a:gd name="T35" fmla="*/ 255 h 1469"/>
                <a:gd name="T36" fmla="*/ 2068 w 2296"/>
                <a:gd name="T37" fmla="*/ 326 h 1469"/>
                <a:gd name="T38" fmla="*/ 2171 w 2296"/>
                <a:gd name="T39" fmla="*/ 402 h 1469"/>
                <a:gd name="T40" fmla="*/ 2236 w 2296"/>
                <a:gd name="T41" fmla="*/ 478 h 1469"/>
                <a:gd name="T42" fmla="*/ 2263 w 2296"/>
                <a:gd name="T43" fmla="*/ 560 h 1469"/>
                <a:gd name="T44" fmla="*/ 2241 w 2296"/>
                <a:gd name="T45" fmla="*/ 636 h 1469"/>
                <a:gd name="T46" fmla="*/ 2171 w 2296"/>
                <a:gd name="T47" fmla="*/ 702 h 1469"/>
                <a:gd name="T48" fmla="*/ 2062 w 2296"/>
                <a:gd name="T49" fmla="*/ 756 h 1469"/>
                <a:gd name="T50" fmla="*/ 1921 w 2296"/>
                <a:gd name="T51" fmla="*/ 800 h 1469"/>
                <a:gd name="T52" fmla="*/ 1748 w 2296"/>
                <a:gd name="T53" fmla="*/ 843 h 1469"/>
                <a:gd name="T54" fmla="*/ 1351 w 2296"/>
                <a:gd name="T55" fmla="*/ 908 h 1469"/>
                <a:gd name="T56" fmla="*/ 923 w 2296"/>
                <a:gd name="T57" fmla="*/ 968 h 1469"/>
                <a:gd name="T58" fmla="*/ 521 w 2296"/>
                <a:gd name="T59" fmla="*/ 1028 h 1469"/>
                <a:gd name="T60" fmla="*/ 353 w 2296"/>
                <a:gd name="T61" fmla="*/ 1066 h 1469"/>
                <a:gd name="T62" fmla="*/ 206 w 2296"/>
                <a:gd name="T63" fmla="*/ 1104 h 1469"/>
                <a:gd name="T64" fmla="*/ 92 w 2296"/>
                <a:gd name="T65" fmla="*/ 1148 h 1469"/>
                <a:gd name="T66" fmla="*/ 22 w 2296"/>
                <a:gd name="T67" fmla="*/ 1202 h 1469"/>
                <a:gd name="T68" fmla="*/ 0 w 2296"/>
                <a:gd name="T69" fmla="*/ 1262 h 1469"/>
                <a:gd name="T70" fmla="*/ 27 w 2296"/>
                <a:gd name="T71" fmla="*/ 1327 h 1469"/>
                <a:gd name="T72" fmla="*/ 98 w 2296"/>
                <a:gd name="T73" fmla="*/ 1382 h 1469"/>
                <a:gd name="T74" fmla="*/ 196 w 2296"/>
                <a:gd name="T75" fmla="*/ 1425 h 1469"/>
                <a:gd name="T76" fmla="*/ 326 w 2296"/>
                <a:gd name="T77" fmla="*/ 1469 h 1469"/>
                <a:gd name="T78" fmla="*/ 217 w 2296"/>
                <a:gd name="T79" fmla="*/ 1414 h 1469"/>
                <a:gd name="T80" fmla="*/ 147 w 2296"/>
                <a:gd name="T81" fmla="*/ 1360 h 1469"/>
                <a:gd name="T82" fmla="*/ 120 w 2296"/>
                <a:gd name="T83" fmla="*/ 1306 h 1469"/>
                <a:gd name="T84" fmla="*/ 141 w 2296"/>
                <a:gd name="T85" fmla="*/ 1257 h 1469"/>
                <a:gd name="T86" fmla="*/ 212 w 2296"/>
                <a:gd name="T87" fmla="*/ 1208 h 1469"/>
                <a:gd name="T88" fmla="*/ 342 w 2296"/>
                <a:gd name="T89" fmla="*/ 1164 h 1469"/>
                <a:gd name="T90" fmla="*/ 527 w 2296"/>
                <a:gd name="T91" fmla="*/ 1121 h 1469"/>
                <a:gd name="T92" fmla="*/ 771 w 2296"/>
                <a:gd name="T93" fmla="*/ 1088 h 1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it-IT">
                <a:latin typeface="Garamond" charset="0"/>
                <a:ea typeface="ＭＳ Ｐゴシック" charset="0"/>
              </a:endParaRPr>
            </a:p>
          </p:txBody>
        </p:sp>
        <p:sp>
          <p:nvSpPr>
            <p:cNvPr id="1034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776 h 1906"/>
                <a:gd name="T4" fmla="*/ 5758 w 5740"/>
                <a:gd name="T5" fmla="*/ 1776 h 1906"/>
                <a:gd name="T6" fmla="*/ 5758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44045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lo stile del titolo</a:t>
            </a:r>
          </a:p>
        </p:txBody>
      </p:sp>
      <p:sp>
        <p:nvSpPr>
          <p:cNvPr id="44046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 smtClean="0">
                <a:latin typeface="Arial" charset="0"/>
                <a:ea typeface="ＭＳ Ｐゴシック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4047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22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charset="0"/>
          <a:ea typeface="MS PGothic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charset="0"/>
          <a:ea typeface="MS PGothic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charset="0"/>
          <a:ea typeface="MS PGothic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charset="0"/>
          <a:ea typeface="MS PGothic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MS PGothic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MS PGothic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MS PGothic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MS PGothic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charset="0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charset="0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charset="0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charset="0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2"/>
          <p:cNvSpPr>
            <a:spLocks noGrp="1"/>
          </p:cNvSpPr>
          <p:nvPr>
            <p:ph type="sldNum" sz="quarter" idx="11"/>
          </p:nvPr>
        </p:nvSpPr>
        <p:spPr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9pPr>
          </a:lstStyle>
          <a:p>
            <a:pPr eaLnBrk="1" hangingPunct="1"/>
            <a:fld id="{A57489A0-F808-4024-A328-66D9AC9F9279}" type="slidenum">
              <a:rPr lang="it-IT" sz="1200">
                <a:latin typeface="Arial" pitchFamily="34" charset="0"/>
              </a:rPr>
              <a:pPr eaLnBrk="1" hangingPunct="1"/>
              <a:t>1</a:t>
            </a:fld>
            <a:endParaRPr lang="it-IT" sz="1200">
              <a:latin typeface="Arial" pitchFamily="34" charset="0"/>
            </a:endParaRPr>
          </a:p>
        </p:txBody>
      </p:sp>
      <p:sp>
        <p:nvSpPr>
          <p:cNvPr id="13313" name="Titolo 1"/>
          <p:cNvSpPr>
            <a:spLocks noGrp="1"/>
          </p:cNvSpPr>
          <p:nvPr>
            <p:ph type="ctrTitle" idx="4294967295"/>
          </p:nvPr>
        </p:nvSpPr>
        <p:spPr>
          <a:xfrm>
            <a:off x="377825" y="2481263"/>
            <a:ext cx="8416925" cy="776287"/>
          </a:xfrm>
        </p:spPr>
        <p:txBody>
          <a:bodyPr/>
          <a:lstStyle/>
          <a:p>
            <a:pPr eaLnBrk="1" hangingPunct="1"/>
            <a:r>
              <a:rPr lang="it-IT" sz="3600" smtClean="0"/>
              <a:t>LA COMMISSIONE ECM </a:t>
            </a:r>
            <a:br>
              <a:rPr lang="it-IT" sz="3600" smtClean="0"/>
            </a:br>
            <a:r>
              <a:rPr lang="it-IT" sz="3600" smtClean="0"/>
              <a:t>INCONTRA GLI STAKEHOLDER </a:t>
            </a:r>
            <a:br>
              <a:rPr lang="it-IT" sz="3600" smtClean="0"/>
            </a:br>
            <a:r>
              <a:rPr lang="it-IT" sz="3600" smtClean="0"/>
              <a:t>DEL SISTEMA ECM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4294967295"/>
          </p:nvPr>
        </p:nvSpPr>
        <p:spPr>
          <a:xfrm>
            <a:off x="1271588" y="4352925"/>
            <a:ext cx="6403975" cy="638175"/>
          </a:xfrm>
        </p:spPr>
        <p:txBody>
          <a:bodyPr>
            <a:normAutofit/>
          </a:bodyPr>
          <a:lstStyle/>
          <a:p>
            <a:pPr marL="0" indent="0" algn="ctr" eaLnBrk="1" hangingPunct="1">
              <a:buFont typeface="Wingdings" pitchFamily="2" charset="2"/>
              <a:buNone/>
            </a:pPr>
            <a:r>
              <a:rPr lang="it-IT" smtClean="0">
                <a:solidFill>
                  <a:srgbClr val="C3C3C3"/>
                </a:solidFill>
              </a:rPr>
              <a:t>Prof. Carlo Caltagirone</a:t>
            </a:r>
          </a:p>
        </p:txBody>
      </p:sp>
      <p:sp>
        <p:nvSpPr>
          <p:cNvPr id="4100" name="Titolo 1"/>
          <p:cNvSpPr txBox="1">
            <a:spLocks/>
          </p:cNvSpPr>
          <p:nvPr/>
        </p:nvSpPr>
        <p:spPr bwMode="auto">
          <a:xfrm>
            <a:off x="698500" y="693738"/>
            <a:ext cx="7772400" cy="47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it-IT" sz="1800" b="1">
                <a:latin typeface="Calibri" pitchFamily="34" charset="0"/>
              </a:rPr>
              <a:t>4a CONFERENZA NAZIONALE SULLA FORMAZIONE CONTINUA IN MEDICINA</a:t>
            </a:r>
            <a:endParaRPr lang="it-IT" sz="1800">
              <a:latin typeface="Calibri" pitchFamily="34" charset="0"/>
            </a:endParaRPr>
          </a:p>
        </p:txBody>
      </p:sp>
      <p:sp>
        <p:nvSpPr>
          <p:cNvPr id="4101" name="CasellaDiTesto 4"/>
          <p:cNvSpPr txBox="1">
            <a:spLocks noChangeArrowheads="1"/>
          </p:cNvSpPr>
          <p:nvPr/>
        </p:nvSpPr>
        <p:spPr bwMode="auto">
          <a:xfrm>
            <a:off x="2955925" y="1119188"/>
            <a:ext cx="32908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it-IT" sz="1800">
                <a:latin typeface="Calibri" pitchFamily="34" charset="0"/>
              </a:rPr>
              <a:t>CERNOBBIO 15-16 Ottobre 2012</a:t>
            </a:r>
          </a:p>
        </p:txBody>
      </p:sp>
      <p:sp>
        <p:nvSpPr>
          <p:cNvPr id="4102" name="Sottotitolo 2"/>
          <p:cNvSpPr txBox="1">
            <a:spLocks/>
          </p:cNvSpPr>
          <p:nvPr/>
        </p:nvSpPr>
        <p:spPr bwMode="auto">
          <a:xfrm>
            <a:off x="1285875" y="6365875"/>
            <a:ext cx="64008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Arial" pitchFamily="34" charset="0"/>
              <a:buNone/>
            </a:pPr>
            <a:r>
              <a:rPr lang="it-IT" sz="1600">
                <a:solidFill>
                  <a:srgbClr val="898989"/>
                </a:solidFill>
                <a:latin typeface="Calibri" pitchFamily="34" charset="0"/>
              </a:rPr>
              <a:t>Fondazione Santa Lucia – Sezione ECM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2"/>
          <p:cNvSpPr>
            <a:spLocks noGrp="1"/>
          </p:cNvSpPr>
          <p:nvPr>
            <p:ph type="sldNum" sz="quarter" idx="11"/>
          </p:nvPr>
        </p:nvSpPr>
        <p:spPr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9pPr>
          </a:lstStyle>
          <a:p>
            <a:pPr eaLnBrk="1" hangingPunct="1"/>
            <a:fld id="{A706A1E0-109B-44D7-A286-46427DF1CB52}" type="slidenum">
              <a:rPr lang="it-IT" sz="1200">
                <a:latin typeface="Arial" pitchFamily="34" charset="0"/>
              </a:rPr>
              <a:pPr eaLnBrk="1" hangingPunct="1"/>
              <a:t>2</a:t>
            </a:fld>
            <a:endParaRPr lang="it-IT" sz="1200">
              <a:latin typeface="Arial" pitchFamily="34" charset="0"/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 idx="4294967295"/>
          </p:nvPr>
        </p:nvSpPr>
        <p:spPr>
          <a:xfrm>
            <a:off x="457200" y="409575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it-IT" sz="2800" smtClean="0">
                <a:ea typeface="+mj-ea"/>
              </a:rPr>
              <a:t>Decreto Legislativo 16 ottobre 2003, n. 288</a:t>
            </a:r>
            <a:br>
              <a:rPr lang="it-IT" sz="2800" smtClean="0">
                <a:ea typeface="+mj-ea"/>
              </a:rPr>
            </a:br>
            <a:r>
              <a:rPr lang="it-IT" sz="2400" b="0" smtClean="0">
                <a:ea typeface="+mj-ea"/>
              </a:rPr>
              <a:t>Riordino della disciplina degli Istituti di ricovero e cura </a:t>
            </a:r>
            <a:br>
              <a:rPr lang="it-IT" sz="2400" b="0" smtClean="0">
                <a:ea typeface="+mj-ea"/>
              </a:rPr>
            </a:br>
            <a:r>
              <a:rPr lang="it-IT" sz="2400" b="0" smtClean="0">
                <a:ea typeface="+mj-ea"/>
              </a:rPr>
              <a:t>a carattere scientifico</a:t>
            </a:r>
            <a:endParaRPr lang="it-IT" sz="2400" smtClean="0">
              <a:ea typeface="+mj-ea"/>
            </a:endParaRPr>
          </a:p>
        </p:txBody>
      </p:sp>
      <p:sp>
        <p:nvSpPr>
          <p:cNvPr id="14338" name="Segnaposto contenuto 2"/>
          <p:cNvSpPr>
            <a:spLocks noGrp="1"/>
          </p:cNvSpPr>
          <p:nvPr>
            <p:ph idx="4294967295"/>
          </p:nvPr>
        </p:nvSpPr>
        <p:spPr>
          <a:xfrm>
            <a:off x="509588" y="2139950"/>
            <a:ext cx="8112125" cy="3851275"/>
          </a:xfrm>
        </p:spPr>
        <p:txBody>
          <a:bodyPr/>
          <a:lstStyle/>
          <a:p>
            <a:pPr marL="0" indent="0" algn="just" eaLnBrk="1" hangingPunct="1">
              <a:buFont typeface="Wingdings" pitchFamily="2" charset="2"/>
              <a:buNone/>
            </a:pPr>
            <a:r>
              <a:rPr lang="it-IT" i="1" smtClean="0"/>
              <a:t>……….…enti a rilevanza nazionale, dotati di autonomia e personalità giuridica che, secondo standards di eccellenza, perseguono finalità di ricerca, prevalentemente clinica e traslazionale, nel campo biomedico e in quello dell'organizzazione e gestione dei servizi sanitari, unitamente a prestazioni di ricovero e cura di alta specialità</a:t>
            </a:r>
            <a:r>
              <a:rPr lang="it-IT" smtClean="0"/>
              <a:t>.</a:t>
            </a:r>
          </a:p>
        </p:txBody>
      </p:sp>
      <p:sp>
        <p:nvSpPr>
          <p:cNvPr id="5124" name="Sottotitolo 2"/>
          <p:cNvSpPr txBox="1">
            <a:spLocks/>
          </p:cNvSpPr>
          <p:nvPr/>
        </p:nvSpPr>
        <p:spPr bwMode="auto">
          <a:xfrm>
            <a:off x="1285875" y="6375400"/>
            <a:ext cx="64008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Arial" pitchFamily="34" charset="0"/>
              <a:buNone/>
            </a:pPr>
            <a:r>
              <a:rPr lang="it-IT" sz="1600">
                <a:solidFill>
                  <a:srgbClr val="898989"/>
                </a:solidFill>
                <a:latin typeface="Calibri" pitchFamily="34" charset="0"/>
              </a:rPr>
              <a:t>Fondazione Santa Lucia – Sezione ECM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egnaposto numero diapositiva 2"/>
          <p:cNvSpPr>
            <a:spLocks noGrp="1"/>
          </p:cNvSpPr>
          <p:nvPr>
            <p:ph type="sldNum" sz="quarter" idx="11"/>
          </p:nvPr>
        </p:nvSpPr>
        <p:spPr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9pPr>
          </a:lstStyle>
          <a:p>
            <a:pPr eaLnBrk="1" hangingPunct="1"/>
            <a:fld id="{4F2938C2-C011-4BFD-9252-5B72E4C6AA17}" type="slidenum">
              <a:rPr lang="it-IT" sz="1200">
                <a:latin typeface="Arial" pitchFamily="34" charset="0"/>
              </a:rPr>
              <a:pPr eaLnBrk="1" hangingPunct="1"/>
              <a:t>3</a:t>
            </a:fld>
            <a:endParaRPr lang="it-IT" sz="1200">
              <a:latin typeface="Arial" pitchFamily="34" charset="0"/>
            </a:endParaRPr>
          </a:p>
        </p:txBody>
      </p:sp>
      <p:sp>
        <p:nvSpPr>
          <p:cNvPr id="15361" name="Titolo 4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801687"/>
          </a:xfrm>
        </p:spPr>
        <p:txBody>
          <a:bodyPr/>
          <a:lstStyle/>
          <a:p>
            <a:pPr eaLnBrk="1" hangingPunct="1"/>
            <a:r>
              <a:rPr lang="it-IT" smtClean="0"/>
              <a:t>I.R.C.C.S. per Regione</a:t>
            </a:r>
          </a:p>
        </p:txBody>
      </p:sp>
      <p:pic>
        <p:nvPicPr>
          <p:cNvPr id="15362" name="Segnaposto contenuto 9" descr="381px-Italia_regioni_blank.bmp"/>
          <p:cNvPicPr>
            <a:picLocks noGrp="1" noChangeAspect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209" r="-6209"/>
          <a:stretch>
            <a:fillRect/>
          </a:stretch>
        </p:blipFill>
        <p:spPr>
          <a:xfrm>
            <a:off x="749300" y="1077913"/>
            <a:ext cx="4505325" cy="5048250"/>
          </a:xfrm>
        </p:spPr>
      </p:pic>
      <p:sp>
        <p:nvSpPr>
          <p:cNvPr id="11" name="Segnaposto contenuto 10"/>
          <p:cNvSpPr>
            <a:spLocks noGrp="1"/>
          </p:cNvSpPr>
          <p:nvPr>
            <p:ph sz="half" idx="4294967295"/>
          </p:nvPr>
        </p:nvSpPr>
        <p:spPr>
          <a:xfrm>
            <a:off x="5722938" y="1217613"/>
            <a:ext cx="2430462" cy="4708525"/>
          </a:xfrm>
        </p:spPr>
        <p:txBody>
          <a:bodyPr>
            <a:normAutofit lnSpcReduction="10000"/>
          </a:bodyPr>
          <a:lstStyle/>
          <a:p>
            <a:pPr eaLnBrk="1" hangingPunct="1">
              <a:buFont typeface="Wingdings" charset="0"/>
              <a:buChar char="n"/>
              <a:defRPr/>
            </a:pPr>
            <a:r>
              <a:rPr lang="it-IT" sz="2000" b="1" smtClean="0">
                <a:ea typeface="+mn-ea"/>
              </a:rPr>
              <a:t>Lombardia 	17</a:t>
            </a:r>
          </a:p>
          <a:p>
            <a:pPr eaLnBrk="1" hangingPunct="1">
              <a:buFont typeface="Wingdings" charset="0"/>
              <a:buChar char="n"/>
              <a:defRPr/>
            </a:pPr>
            <a:r>
              <a:rPr lang="it-IT" sz="2000" b="1" smtClean="0">
                <a:ea typeface="+mn-ea"/>
              </a:rPr>
              <a:t>Lazio 	  7</a:t>
            </a:r>
          </a:p>
          <a:p>
            <a:pPr eaLnBrk="1" hangingPunct="1">
              <a:buFont typeface="Wingdings" charset="0"/>
              <a:buChar char="n"/>
              <a:defRPr/>
            </a:pPr>
            <a:r>
              <a:rPr lang="it-IT" sz="2000" b="1" smtClean="0">
                <a:ea typeface="+mn-ea"/>
              </a:rPr>
              <a:t>Emilia 	  4</a:t>
            </a:r>
          </a:p>
          <a:p>
            <a:pPr eaLnBrk="1" hangingPunct="1">
              <a:buFont typeface="Wingdings" charset="0"/>
              <a:buChar char="n"/>
              <a:defRPr/>
            </a:pPr>
            <a:r>
              <a:rPr lang="it-IT" sz="2000" b="1" smtClean="0">
                <a:ea typeface="+mn-ea"/>
              </a:rPr>
              <a:t>Puglia 	  3</a:t>
            </a:r>
          </a:p>
          <a:p>
            <a:pPr eaLnBrk="1" hangingPunct="1">
              <a:buFont typeface="Wingdings" charset="0"/>
              <a:buChar char="n"/>
              <a:defRPr/>
            </a:pPr>
            <a:r>
              <a:rPr lang="it-IT" sz="2000" b="1" smtClean="0">
                <a:ea typeface="+mn-ea"/>
              </a:rPr>
              <a:t>Campania	  2</a:t>
            </a:r>
          </a:p>
          <a:p>
            <a:pPr eaLnBrk="1" hangingPunct="1">
              <a:buFont typeface="Wingdings" charset="0"/>
              <a:buChar char="n"/>
              <a:defRPr/>
            </a:pPr>
            <a:r>
              <a:rPr lang="it-IT" sz="2000" b="1" smtClean="0">
                <a:ea typeface="+mn-ea"/>
              </a:rPr>
              <a:t>Friuli 	  2</a:t>
            </a:r>
          </a:p>
          <a:p>
            <a:pPr eaLnBrk="1" hangingPunct="1">
              <a:buFont typeface="Wingdings" charset="0"/>
              <a:buChar char="n"/>
              <a:defRPr/>
            </a:pPr>
            <a:r>
              <a:rPr lang="it-IT" sz="2000" b="1" smtClean="0">
                <a:ea typeface="+mn-ea"/>
              </a:rPr>
              <a:t>Liguria 	  2</a:t>
            </a:r>
          </a:p>
          <a:p>
            <a:pPr eaLnBrk="1" hangingPunct="1">
              <a:buFont typeface="Wingdings" charset="0"/>
              <a:buChar char="n"/>
              <a:defRPr/>
            </a:pPr>
            <a:r>
              <a:rPr lang="it-IT" sz="2000" b="1" smtClean="0">
                <a:ea typeface="+mn-ea"/>
              </a:rPr>
              <a:t>Sicilia 	  2</a:t>
            </a:r>
          </a:p>
          <a:p>
            <a:pPr eaLnBrk="1" hangingPunct="1">
              <a:buFont typeface="Wingdings" charset="0"/>
              <a:buChar char="n"/>
              <a:defRPr/>
            </a:pPr>
            <a:r>
              <a:rPr lang="it-IT" sz="2000" b="1" smtClean="0">
                <a:ea typeface="+mn-ea"/>
              </a:rPr>
              <a:t>Veneto	  2</a:t>
            </a:r>
          </a:p>
          <a:p>
            <a:pPr eaLnBrk="1" hangingPunct="1">
              <a:buFont typeface="Wingdings" charset="0"/>
              <a:buChar char="n"/>
              <a:defRPr/>
            </a:pPr>
            <a:r>
              <a:rPr lang="it-IT" sz="2000" b="1" smtClean="0">
                <a:ea typeface="+mn-ea"/>
              </a:rPr>
              <a:t>Basilicata 	  1</a:t>
            </a:r>
          </a:p>
          <a:p>
            <a:pPr eaLnBrk="1" hangingPunct="1">
              <a:buFont typeface="Wingdings" charset="0"/>
              <a:buChar char="n"/>
              <a:defRPr/>
            </a:pPr>
            <a:r>
              <a:rPr lang="it-IT" sz="2000" b="1" smtClean="0">
                <a:ea typeface="+mn-ea"/>
              </a:rPr>
              <a:t>Marche	  1</a:t>
            </a:r>
          </a:p>
          <a:p>
            <a:pPr eaLnBrk="1" hangingPunct="1">
              <a:buFont typeface="Wingdings" charset="0"/>
              <a:buChar char="n"/>
              <a:defRPr/>
            </a:pPr>
            <a:r>
              <a:rPr lang="it-IT" sz="2000" b="1" smtClean="0">
                <a:ea typeface="+mn-ea"/>
              </a:rPr>
              <a:t>Molise 	  1</a:t>
            </a:r>
          </a:p>
          <a:p>
            <a:pPr eaLnBrk="1" hangingPunct="1">
              <a:buFont typeface="Wingdings" charset="0"/>
              <a:buChar char="n"/>
              <a:defRPr/>
            </a:pPr>
            <a:r>
              <a:rPr lang="it-IT" sz="2000" b="1" smtClean="0">
                <a:ea typeface="+mn-ea"/>
              </a:rPr>
              <a:t>Toscana 	  1</a:t>
            </a:r>
          </a:p>
          <a:p>
            <a:pPr eaLnBrk="1" hangingPunct="1">
              <a:buFont typeface="Wingdings" charset="0"/>
              <a:buNone/>
              <a:defRPr/>
            </a:pPr>
            <a:endParaRPr lang="it-IT" sz="2000" b="1" smtClean="0">
              <a:ea typeface="+mn-ea"/>
            </a:endParaRPr>
          </a:p>
        </p:txBody>
      </p:sp>
      <p:sp>
        <p:nvSpPr>
          <p:cNvPr id="6149" name="Sottotitolo 2"/>
          <p:cNvSpPr txBox="1">
            <a:spLocks/>
          </p:cNvSpPr>
          <p:nvPr/>
        </p:nvSpPr>
        <p:spPr bwMode="auto">
          <a:xfrm>
            <a:off x="1285875" y="6365875"/>
            <a:ext cx="64008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Arial" pitchFamily="34" charset="0"/>
              <a:buNone/>
            </a:pPr>
            <a:r>
              <a:rPr lang="it-IT" sz="1600">
                <a:solidFill>
                  <a:srgbClr val="898989"/>
                </a:solidFill>
                <a:latin typeface="Calibri" pitchFamily="34" charset="0"/>
              </a:rPr>
              <a:t>Fondazione Santa Lucia – Sezione ECM</a:t>
            </a:r>
          </a:p>
        </p:txBody>
      </p:sp>
      <p:sp>
        <p:nvSpPr>
          <p:cNvPr id="6150" name="CasellaDiTesto 12"/>
          <p:cNvSpPr txBox="1">
            <a:spLocks noChangeArrowheads="1"/>
          </p:cNvSpPr>
          <p:nvPr/>
        </p:nvSpPr>
        <p:spPr bwMode="auto">
          <a:xfrm>
            <a:off x="1828800" y="1606550"/>
            <a:ext cx="498475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it-IT" sz="1600" b="1">
                <a:solidFill>
                  <a:schemeClr val="tx2"/>
                </a:solidFill>
                <a:latin typeface="Calibri" pitchFamily="34" charset="0"/>
              </a:rPr>
              <a:t>17</a:t>
            </a:r>
          </a:p>
        </p:txBody>
      </p:sp>
      <p:sp>
        <p:nvSpPr>
          <p:cNvPr id="6151" name="CasellaDiTesto 13"/>
          <p:cNvSpPr txBox="1">
            <a:spLocks noChangeArrowheads="1"/>
          </p:cNvSpPr>
          <p:nvPr/>
        </p:nvSpPr>
        <p:spPr bwMode="auto">
          <a:xfrm>
            <a:off x="2789238" y="3365500"/>
            <a:ext cx="279400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it-IT" sz="1600" b="1">
                <a:solidFill>
                  <a:schemeClr val="hlink"/>
                </a:solidFill>
                <a:latin typeface="Calibri" pitchFamily="34" charset="0"/>
              </a:rPr>
              <a:t>7</a:t>
            </a:r>
          </a:p>
        </p:txBody>
      </p:sp>
      <p:sp>
        <p:nvSpPr>
          <p:cNvPr id="6152" name="CasellaDiTesto 14"/>
          <p:cNvSpPr txBox="1">
            <a:spLocks noChangeArrowheads="1"/>
          </p:cNvSpPr>
          <p:nvPr/>
        </p:nvSpPr>
        <p:spPr bwMode="auto">
          <a:xfrm>
            <a:off x="2327275" y="2163763"/>
            <a:ext cx="279400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it-IT" sz="1600" b="1">
                <a:solidFill>
                  <a:schemeClr val="bg1"/>
                </a:solidFill>
                <a:latin typeface="Calibri" pitchFamily="34" charset="0"/>
              </a:rPr>
              <a:t>4</a:t>
            </a:r>
          </a:p>
        </p:txBody>
      </p:sp>
      <p:sp>
        <p:nvSpPr>
          <p:cNvPr id="6153" name="CasellaDiTesto 15"/>
          <p:cNvSpPr txBox="1">
            <a:spLocks noChangeArrowheads="1"/>
          </p:cNvSpPr>
          <p:nvPr/>
        </p:nvSpPr>
        <p:spPr bwMode="auto">
          <a:xfrm>
            <a:off x="4156075" y="3857625"/>
            <a:ext cx="296863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it-IT" sz="1600" b="1">
                <a:solidFill>
                  <a:schemeClr val="bg1"/>
                </a:solidFill>
                <a:latin typeface="Calibri" pitchFamily="34" charset="0"/>
              </a:rPr>
              <a:t>3</a:t>
            </a:r>
          </a:p>
        </p:txBody>
      </p:sp>
      <p:sp>
        <p:nvSpPr>
          <p:cNvPr id="6154" name="CasellaDiTesto 16"/>
          <p:cNvSpPr txBox="1">
            <a:spLocks noChangeArrowheads="1"/>
          </p:cNvSpPr>
          <p:nvPr/>
        </p:nvSpPr>
        <p:spPr bwMode="auto">
          <a:xfrm>
            <a:off x="3260725" y="5519738"/>
            <a:ext cx="296863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it-IT" sz="1600" b="1">
                <a:solidFill>
                  <a:schemeClr val="bg1"/>
                </a:solidFill>
                <a:latin typeface="Calibri" pitchFamily="34" charset="0"/>
              </a:rPr>
              <a:t>2</a:t>
            </a:r>
          </a:p>
        </p:txBody>
      </p:sp>
      <p:sp>
        <p:nvSpPr>
          <p:cNvPr id="6155" name="CasellaDiTesto 17"/>
          <p:cNvSpPr txBox="1">
            <a:spLocks noChangeArrowheads="1"/>
          </p:cNvSpPr>
          <p:nvPr/>
        </p:nvSpPr>
        <p:spPr bwMode="auto">
          <a:xfrm>
            <a:off x="3557588" y="3883025"/>
            <a:ext cx="295275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it-IT" sz="1600" b="1">
                <a:solidFill>
                  <a:schemeClr val="bg1"/>
                </a:solidFill>
                <a:latin typeface="Calibri" pitchFamily="34" charset="0"/>
              </a:rPr>
              <a:t>2</a:t>
            </a:r>
          </a:p>
        </p:txBody>
      </p:sp>
      <p:sp>
        <p:nvSpPr>
          <p:cNvPr id="6156" name="CasellaDiTesto 18"/>
          <p:cNvSpPr txBox="1">
            <a:spLocks noChangeArrowheads="1"/>
          </p:cNvSpPr>
          <p:nvPr/>
        </p:nvSpPr>
        <p:spPr bwMode="auto">
          <a:xfrm>
            <a:off x="3074988" y="1379538"/>
            <a:ext cx="296862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it-IT" sz="1600" b="1">
                <a:solidFill>
                  <a:schemeClr val="bg1"/>
                </a:solidFill>
                <a:latin typeface="Calibri" pitchFamily="34" charset="0"/>
              </a:rPr>
              <a:t>2</a:t>
            </a:r>
          </a:p>
        </p:txBody>
      </p:sp>
      <p:sp>
        <p:nvSpPr>
          <p:cNvPr id="6157" name="CasellaDiTesto 19"/>
          <p:cNvSpPr txBox="1">
            <a:spLocks noChangeArrowheads="1"/>
          </p:cNvSpPr>
          <p:nvPr/>
        </p:nvSpPr>
        <p:spPr bwMode="auto">
          <a:xfrm>
            <a:off x="1655763" y="2127250"/>
            <a:ext cx="296862" cy="29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it-IT" sz="1600" b="1">
                <a:solidFill>
                  <a:schemeClr val="folHlink"/>
                </a:solidFill>
                <a:latin typeface="Calibri" pitchFamily="34" charset="0"/>
              </a:rPr>
              <a:t>2</a:t>
            </a:r>
          </a:p>
        </p:txBody>
      </p:sp>
      <p:sp>
        <p:nvSpPr>
          <p:cNvPr id="6158" name="CasellaDiTesto 20"/>
          <p:cNvSpPr txBox="1">
            <a:spLocks noChangeArrowheads="1"/>
          </p:cNvSpPr>
          <p:nvPr/>
        </p:nvSpPr>
        <p:spPr bwMode="auto">
          <a:xfrm>
            <a:off x="2659063" y="1619250"/>
            <a:ext cx="296862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it-IT" sz="1600" b="1">
                <a:solidFill>
                  <a:schemeClr val="bg1"/>
                </a:solidFill>
                <a:latin typeface="Calibri" pitchFamily="34" charset="0"/>
              </a:rPr>
              <a:t>2</a:t>
            </a:r>
          </a:p>
        </p:txBody>
      </p:sp>
      <p:sp>
        <p:nvSpPr>
          <p:cNvPr id="6159" name="CasellaDiTesto 21"/>
          <p:cNvSpPr txBox="1">
            <a:spLocks noChangeArrowheads="1"/>
          </p:cNvSpPr>
          <p:nvPr/>
        </p:nvSpPr>
        <p:spPr bwMode="auto">
          <a:xfrm>
            <a:off x="3063875" y="2754313"/>
            <a:ext cx="295275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it-IT" sz="1600" b="1">
                <a:solidFill>
                  <a:srgbClr val="000000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6160" name="CasellaDiTesto 22"/>
          <p:cNvSpPr txBox="1">
            <a:spLocks noChangeArrowheads="1"/>
          </p:cNvSpPr>
          <p:nvPr/>
        </p:nvSpPr>
        <p:spPr bwMode="auto">
          <a:xfrm>
            <a:off x="2368550" y="2684463"/>
            <a:ext cx="296863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it-IT" sz="1600" b="1">
                <a:solidFill>
                  <a:srgbClr val="000000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6161" name="CasellaDiTesto 23"/>
          <p:cNvSpPr txBox="1">
            <a:spLocks noChangeArrowheads="1"/>
          </p:cNvSpPr>
          <p:nvPr/>
        </p:nvSpPr>
        <p:spPr bwMode="auto">
          <a:xfrm>
            <a:off x="3976688" y="4129088"/>
            <a:ext cx="295275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it-IT" sz="1600" b="1">
                <a:solidFill>
                  <a:srgbClr val="000000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6162" name="CasellaDiTesto 24"/>
          <p:cNvSpPr txBox="1">
            <a:spLocks noChangeArrowheads="1"/>
          </p:cNvSpPr>
          <p:nvPr/>
        </p:nvSpPr>
        <p:spPr bwMode="auto">
          <a:xfrm>
            <a:off x="3484563" y="3551238"/>
            <a:ext cx="296862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it-IT" sz="1600" b="1">
                <a:solidFill>
                  <a:srgbClr val="000000"/>
                </a:solidFill>
                <a:latin typeface="Calibri" pitchFamily="34" charset="0"/>
              </a:rPr>
              <a:t>1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2"/>
          <p:cNvSpPr>
            <a:spLocks noGrp="1"/>
          </p:cNvSpPr>
          <p:nvPr>
            <p:ph type="sldNum" sz="quarter" idx="11"/>
          </p:nvPr>
        </p:nvSpPr>
        <p:spPr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9pPr>
          </a:lstStyle>
          <a:p>
            <a:pPr eaLnBrk="1" hangingPunct="1"/>
            <a:fld id="{A07746C8-5580-496C-B973-E4805A40674A}" type="slidenum">
              <a:rPr lang="it-IT" sz="1200">
                <a:latin typeface="Arial" pitchFamily="34" charset="0"/>
              </a:rPr>
              <a:pPr eaLnBrk="1" hangingPunct="1"/>
              <a:t>4</a:t>
            </a:fld>
            <a:endParaRPr lang="it-IT" sz="1200">
              <a:latin typeface="Arial" pitchFamily="34" charset="0"/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 idx="4294967295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it-IT" sz="3600" smtClean="0"/>
              <a:t>I.R.C.C.S. per settore di riconoscimento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4294967295"/>
          </p:nvPr>
        </p:nvSpPr>
        <p:spPr>
          <a:xfrm>
            <a:off x="457200" y="1244600"/>
            <a:ext cx="8229600" cy="4846638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it-IT" sz="2200" b="1" smtClean="0"/>
              <a:t>Per patologia</a:t>
            </a:r>
          </a:p>
          <a:p>
            <a:pPr lvl="1" eaLnBrk="1" hangingPunct="1">
              <a:lnSpc>
                <a:spcPct val="80000"/>
              </a:lnSpc>
            </a:pPr>
            <a:r>
              <a:rPr lang="it-IT" sz="1600" smtClean="0"/>
              <a:t>Malattie neoplastiche</a:t>
            </a:r>
          </a:p>
          <a:p>
            <a:pPr lvl="1" eaLnBrk="1" hangingPunct="1">
              <a:lnSpc>
                <a:spcPct val="80000"/>
              </a:lnSpc>
            </a:pPr>
            <a:r>
              <a:rPr lang="it-IT" sz="1600" smtClean="0"/>
              <a:t>Malattie cardiovascolari</a:t>
            </a:r>
          </a:p>
          <a:p>
            <a:pPr lvl="1" eaLnBrk="1" hangingPunct="1">
              <a:lnSpc>
                <a:spcPct val="80000"/>
              </a:lnSpc>
            </a:pPr>
            <a:r>
              <a:rPr lang="it-IT" sz="1600" smtClean="0"/>
              <a:t>Malattie del SNC e periferico e malattie psichiatriche</a:t>
            </a:r>
          </a:p>
          <a:p>
            <a:pPr lvl="1" eaLnBrk="1" hangingPunct="1">
              <a:lnSpc>
                <a:spcPct val="80000"/>
              </a:lnSpc>
            </a:pPr>
            <a:r>
              <a:rPr lang="it-IT" sz="1600" smtClean="0"/>
              <a:t>AIDS e malattie da immunosoppressione</a:t>
            </a:r>
          </a:p>
          <a:p>
            <a:pPr lvl="1" eaLnBrk="1" hangingPunct="1">
              <a:lnSpc>
                <a:spcPct val="80000"/>
              </a:lnSpc>
            </a:pPr>
            <a:r>
              <a:rPr lang="it-IT" sz="1600" smtClean="0"/>
              <a:t>Malattie endocrino-metaboliche</a:t>
            </a:r>
          </a:p>
          <a:p>
            <a:pPr lvl="1" eaLnBrk="1" hangingPunct="1">
              <a:lnSpc>
                <a:spcPct val="80000"/>
              </a:lnSpc>
            </a:pPr>
            <a:r>
              <a:rPr lang="it-IT" sz="1600" smtClean="0"/>
              <a:t>Malattie genetiche ed eredo-familiari</a:t>
            </a:r>
          </a:p>
          <a:p>
            <a:pPr eaLnBrk="1" hangingPunct="1">
              <a:lnSpc>
                <a:spcPct val="80000"/>
              </a:lnSpc>
            </a:pPr>
            <a:r>
              <a:rPr lang="it-IT" sz="2200" b="1" smtClean="0"/>
              <a:t>Per disciplina</a:t>
            </a:r>
          </a:p>
          <a:p>
            <a:pPr lvl="1" eaLnBrk="1" hangingPunct="1">
              <a:lnSpc>
                <a:spcPct val="80000"/>
              </a:lnSpc>
            </a:pPr>
            <a:r>
              <a:rPr lang="it-IT" sz="1600" smtClean="0"/>
              <a:t>Neuroscienze</a:t>
            </a:r>
          </a:p>
          <a:p>
            <a:pPr lvl="1" eaLnBrk="1" hangingPunct="1">
              <a:lnSpc>
                <a:spcPct val="80000"/>
              </a:lnSpc>
            </a:pPr>
            <a:r>
              <a:rPr lang="it-IT" sz="1600" smtClean="0"/>
              <a:t>Dermatologia</a:t>
            </a:r>
          </a:p>
          <a:p>
            <a:pPr lvl="1" eaLnBrk="1" hangingPunct="1">
              <a:lnSpc>
                <a:spcPct val="80000"/>
              </a:lnSpc>
            </a:pPr>
            <a:r>
              <a:rPr lang="it-IT" sz="1600" smtClean="0"/>
              <a:t>Gastroenterologia</a:t>
            </a:r>
          </a:p>
          <a:p>
            <a:pPr lvl="1" eaLnBrk="1" hangingPunct="1">
              <a:lnSpc>
                <a:spcPct val="80000"/>
              </a:lnSpc>
            </a:pPr>
            <a:r>
              <a:rPr lang="it-IT" sz="1600" smtClean="0"/>
              <a:t>Oftalmologia</a:t>
            </a:r>
          </a:p>
          <a:p>
            <a:pPr lvl="1" eaLnBrk="1" hangingPunct="1">
              <a:lnSpc>
                <a:spcPct val="80000"/>
              </a:lnSpc>
            </a:pPr>
            <a:r>
              <a:rPr lang="it-IT" sz="1600" smtClean="0"/>
              <a:t>Trapiantologia</a:t>
            </a:r>
          </a:p>
          <a:p>
            <a:pPr eaLnBrk="1" hangingPunct="1">
              <a:lnSpc>
                <a:spcPct val="80000"/>
              </a:lnSpc>
            </a:pPr>
            <a:r>
              <a:rPr lang="it-IT" sz="2200" b="1" smtClean="0"/>
              <a:t>Per stato di vita e di salute</a:t>
            </a:r>
          </a:p>
          <a:p>
            <a:pPr lvl="1" eaLnBrk="1" hangingPunct="1">
              <a:lnSpc>
                <a:spcPct val="80000"/>
              </a:lnSpc>
            </a:pPr>
            <a:r>
              <a:rPr lang="it-IT" sz="1600" smtClean="0"/>
              <a:t>Geriatria</a:t>
            </a:r>
          </a:p>
          <a:p>
            <a:pPr lvl="1" eaLnBrk="1" hangingPunct="1">
              <a:lnSpc>
                <a:spcPct val="80000"/>
              </a:lnSpc>
            </a:pPr>
            <a:r>
              <a:rPr lang="it-IT" sz="1600" smtClean="0"/>
              <a:t>Pediatria</a:t>
            </a:r>
          </a:p>
          <a:p>
            <a:pPr eaLnBrk="1" hangingPunct="1">
              <a:lnSpc>
                <a:spcPct val="80000"/>
              </a:lnSpc>
            </a:pPr>
            <a:r>
              <a:rPr lang="it-IT" sz="2200" b="1" smtClean="0"/>
              <a:t>Medicina della riabilitazione</a:t>
            </a:r>
          </a:p>
        </p:txBody>
      </p:sp>
      <p:sp>
        <p:nvSpPr>
          <p:cNvPr id="7172" name="Sottotitolo 2"/>
          <p:cNvSpPr txBox="1">
            <a:spLocks/>
          </p:cNvSpPr>
          <p:nvPr/>
        </p:nvSpPr>
        <p:spPr bwMode="auto">
          <a:xfrm>
            <a:off x="1285875" y="6365875"/>
            <a:ext cx="64008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Arial" pitchFamily="34" charset="0"/>
              <a:buNone/>
            </a:pPr>
            <a:r>
              <a:rPr lang="it-IT" sz="1600">
                <a:solidFill>
                  <a:srgbClr val="898989"/>
                </a:solidFill>
                <a:latin typeface="Calibri" pitchFamily="34" charset="0"/>
              </a:rPr>
              <a:t>Fondazione Santa Lucia – Sezione ECM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numero diapositiva 2"/>
          <p:cNvSpPr>
            <a:spLocks noGrp="1"/>
          </p:cNvSpPr>
          <p:nvPr>
            <p:ph type="sldNum" sz="quarter" idx="11"/>
          </p:nvPr>
        </p:nvSpPr>
        <p:spPr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9pPr>
          </a:lstStyle>
          <a:p>
            <a:pPr eaLnBrk="1" hangingPunct="1"/>
            <a:fld id="{80D4ABDC-A190-47FD-88EC-8BA71A58D8F5}" type="slidenum">
              <a:rPr lang="it-IT" sz="1200">
                <a:latin typeface="Arial" pitchFamily="34" charset="0"/>
              </a:rPr>
              <a:pPr eaLnBrk="1" hangingPunct="1"/>
              <a:t>5</a:t>
            </a:fld>
            <a:endParaRPr lang="it-IT" sz="1200">
              <a:latin typeface="Arial" pitchFamily="34" charset="0"/>
            </a:endParaRPr>
          </a:p>
        </p:txBody>
      </p:sp>
      <p:sp>
        <p:nvSpPr>
          <p:cNvPr id="1031" name="Titolo 1"/>
          <p:cNvSpPr>
            <a:spLocks noGrp="1"/>
          </p:cNvSpPr>
          <p:nvPr>
            <p:ph type="title" idx="4294967295"/>
          </p:nvPr>
        </p:nvSpPr>
        <p:spPr>
          <a:xfrm>
            <a:off x="457200" y="17463"/>
            <a:ext cx="8229600" cy="817562"/>
          </a:xfrm>
        </p:spPr>
        <p:txBody>
          <a:bodyPr/>
          <a:lstStyle/>
          <a:p>
            <a:pPr eaLnBrk="1" hangingPunct="1"/>
            <a:r>
              <a:rPr lang="it-IT" smtClean="0"/>
              <a:t>ATTIVITA</a:t>
            </a:r>
            <a:r>
              <a:rPr lang="ja-JP" altLang="it-IT" smtClean="0">
                <a:latin typeface="Arial" pitchFamily="34" charset="0"/>
              </a:rPr>
              <a:t>’</a:t>
            </a:r>
            <a:r>
              <a:rPr lang="it-IT" altLang="ja-JP" smtClean="0"/>
              <a:t> I.R.C.C.S.</a:t>
            </a:r>
            <a:endParaRPr lang="it-IT" smtClean="0"/>
          </a:p>
        </p:txBody>
      </p:sp>
      <p:sp>
        <p:nvSpPr>
          <p:cNvPr id="8195" name="Sottotitolo 2"/>
          <p:cNvSpPr txBox="1">
            <a:spLocks/>
          </p:cNvSpPr>
          <p:nvPr/>
        </p:nvSpPr>
        <p:spPr bwMode="auto">
          <a:xfrm>
            <a:off x="1285875" y="6375400"/>
            <a:ext cx="64008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Arial" pitchFamily="34" charset="0"/>
              <a:buNone/>
            </a:pPr>
            <a:r>
              <a:rPr lang="it-IT" sz="1600">
                <a:solidFill>
                  <a:srgbClr val="898989"/>
                </a:solidFill>
                <a:latin typeface="Calibri" pitchFamily="34" charset="0"/>
              </a:rPr>
              <a:t>Fondazione Santa Lucia – Sezione ECM</a:t>
            </a:r>
          </a:p>
        </p:txBody>
      </p:sp>
      <p:graphicFrame>
        <p:nvGraphicFramePr>
          <p:cNvPr id="8196" name="Object 6"/>
          <p:cNvGraphicFramePr>
            <a:graphicFrameLocks noChangeAspect="1"/>
          </p:cNvGraphicFramePr>
          <p:nvPr/>
        </p:nvGraphicFramePr>
        <p:xfrm>
          <a:off x="-188913" y="657225"/>
          <a:ext cx="9517063" cy="5895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8" name="Documento" r:id="rId3" imgW="7543800" imgH="4673600" progId="">
                  <p:embed/>
                </p:oleObj>
              </mc:Choice>
              <mc:Fallback>
                <p:oleObj name="Documento" r:id="rId3" imgW="7543800" imgH="4673600" progId="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88913" y="657225"/>
                        <a:ext cx="9517063" cy="5895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8412163" y="6146800"/>
            <a:ext cx="160337" cy="2555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it-IT">
              <a:latin typeface="Garamond" charset="0"/>
              <a:ea typeface="ＭＳ Ｐゴシック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egnaposto numero diapositiva 2"/>
          <p:cNvSpPr>
            <a:spLocks noGrp="1"/>
          </p:cNvSpPr>
          <p:nvPr>
            <p:ph type="sldNum" sz="quarter" idx="11"/>
          </p:nvPr>
        </p:nvSpPr>
        <p:spPr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9pPr>
          </a:lstStyle>
          <a:p>
            <a:pPr eaLnBrk="1" hangingPunct="1"/>
            <a:fld id="{74A6BCE6-1732-4E26-91B9-4E4923695CCB}" type="slidenum">
              <a:rPr lang="it-IT" sz="1200">
                <a:latin typeface="Arial" pitchFamily="34" charset="0"/>
              </a:rPr>
              <a:pPr eaLnBrk="1" hangingPunct="1"/>
              <a:t>6</a:t>
            </a:fld>
            <a:endParaRPr lang="it-IT" sz="1200">
              <a:latin typeface="Arial" pitchFamily="34" charset="0"/>
            </a:endParaRPr>
          </a:p>
        </p:txBody>
      </p:sp>
      <p:sp>
        <p:nvSpPr>
          <p:cNvPr id="19457" name="Titolo 1"/>
          <p:cNvSpPr>
            <a:spLocks noGrp="1"/>
          </p:cNvSpPr>
          <p:nvPr>
            <p:ph type="title" idx="4294967295"/>
          </p:nvPr>
        </p:nvSpPr>
        <p:spPr>
          <a:xfrm>
            <a:off x="457200" y="407988"/>
            <a:ext cx="8229600" cy="817562"/>
          </a:xfrm>
        </p:spPr>
        <p:txBody>
          <a:bodyPr/>
          <a:lstStyle/>
          <a:p>
            <a:pPr eaLnBrk="1" hangingPunct="1"/>
            <a:r>
              <a:rPr lang="it-IT" sz="4000" smtClean="0"/>
              <a:t>Presenza della Fondazione Santa Lucia nelle sperimentazioni ECM</a:t>
            </a:r>
          </a:p>
        </p:txBody>
      </p:sp>
      <p:sp>
        <p:nvSpPr>
          <p:cNvPr id="9219" name="Sottotitolo 2"/>
          <p:cNvSpPr txBox="1">
            <a:spLocks/>
          </p:cNvSpPr>
          <p:nvPr/>
        </p:nvSpPr>
        <p:spPr bwMode="auto">
          <a:xfrm>
            <a:off x="1285875" y="6365875"/>
            <a:ext cx="64008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Arial" pitchFamily="34" charset="0"/>
              <a:buNone/>
            </a:pPr>
            <a:r>
              <a:rPr lang="it-IT" sz="1600">
                <a:solidFill>
                  <a:srgbClr val="898989"/>
                </a:solidFill>
                <a:latin typeface="Calibri" pitchFamily="34" charset="0"/>
              </a:rPr>
              <a:t>Fondazione Santa Lucia – Sezione ECM</a:t>
            </a:r>
          </a:p>
        </p:txBody>
      </p:sp>
      <p:sp>
        <p:nvSpPr>
          <p:cNvPr id="9220" name="Rettangolo 7"/>
          <p:cNvSpPr>
            <a:spLocks noChangeArrowheads="1"/>
          </p:cNvSpPr>
          <p:nvPr/>
        </p:nvSpPr>
        <p:spPr bwMode="auto">
          <a:xfrm>
            <a:off x="836613" y="1611313"/>
            <a:ext cx="7610475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it-IT">
                <a:latin typeface="Calibri" pitchFamily="34" charset="0"/>
              </a:rPr>
              <a:t>2003-4</a:t>
            </a:r>
          </a:p>
          <a:p>
            <a:r>
              <a:rPr lang="it-IT">
                <a:latin typeface="Calibri" pitchFamily="34" charset="0"/>
              </a:rPr>
              <a:t>SPERIMENTAZIONE PRELIMINARE PER L</a:t>
            </a:r>
            <a:r>
              <a:rPr lang="ja-JP" altLang="it-IT">
                <a:latin typeface="Calibri" pitchFamily="34" charset="0"/>
              </a:rPr>
              <a:t>’</a:t>
            </a:r>
            <a:r>
              <a:rPr lang="it-IT" altLang="ja-JP">
                <a:latin typeface="Calibri" pitchFamily="34" charset="0"/>
              </a:rPr>
              <a:t>ACCREDITAMENTO DI PROVIDER DI FORMAZIONE RESIDENZIALE E DI FORMAZIONE A DISTANZA</a:t>
            </a:r>
            <a:endParaRPr lang="it-IT">
              <a:latin typeface="Calibri" pitchFamily="34" charset="0"/>
            </a:endParaRPr>
          </a:p>
        </p:txBody>
      </p:sp>
      <p:sp>
        <p:nvSpPr>
          <p:cNvPr id="9221" name="Rettangolo 9"/>
          <p:cNvSpPr>
            <a:spLocks noChangeArrowheads="1"/>
          </p:cNvSpPr>
          <p:nvPr/>
        </p:nvSpPr>
        <p:spPr bwMode="auto">
          <a:xfrm>
            <a:off x="844550" y="4281488"/>
            <a:ext cx="7610475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it-IT">
                <a:latin typeface="Calibri" pitchFamily="34" charset="0"/>
              </a:rPr>
              <a:t>2006-7</a:t>
            </a:r>
          </a:p>
          <a:p>
            <a:r>
              <a:rPr lang="it-IT">
                <a:latin typeface="Calibri" pitchFamily="34" charset="0"/>
              </a:rPr>
              <a:t>SPERIMENTAZIONE PRELIMINARE PER LA DETERMINAZIONE DEI CRITERI PER LA FORMAZIONE A DISTANZA</a:t>
            </a:r>
          </a:p>
        </p:txBody>
      </p:sp>
      <p:sp>
        <p:nvSpPr>
          <p:cNvPr id="9222" name="Rettangolo 11"/>
          <p:cNvSpPr>
            <a:spLocks noChangeArrowheads="1"/>
          </p:cNvSpPr>
          <p:nvPr/>
        </p:nvSpPr>
        <p:spPr bwMode="auto">
          <a:xfrm>
            <a:off x="1162050" y="5157788"/>
            <a:ext cx="72263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it-IT" sz="1400" i="1">
                <a:latin typeface="Calibri" pitchFamily="34" charset="0"/>
              </a:rPr>
              <a:t>E-LEARNING IN NEURORIABILITAZIONE: FOCUS SUL MIGLIORAMENTO DELLA QUALITÀ DELLA</a:t>
            </a:r>
          </a:p>
          <a:p>
            <a:r>
              <a:rPr lang="it-IT" sz="1400" i="1">
                <a:latin typeface="Calibri" pitchFamily="34" charset="0"/>
              </a:rPr>
              <a:t>  VITA NELLE PERSONE ANZIANE E DISABILI</a:t>
            </a:r>
          </a:p>
        </p:txBody>
      </p:sp>
      <p:sp>
        <p:nvSpPr>
          <p:cNvPr id="9223" name="Rettangolo 11"/>
          <p:cNvSpPr>
            <a:spLocks noChangeArrowheads="1"/>
          </p:cNvSpPr>
          <p:nvPr/>
        </p:nvSpPr>
        <p:spPr bwMode="auto">
          <a:xfrm>
            <a:off x="1177925" y="2487613"/>
            <a:ext cx="7226300" cy="1471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10000"/>
              </a:spcBef>
              <a:buFontTx/>
              <a:buChar char="•"/>
            </a:pPr>
            <a:r>
              <a:rPr lang="it-IT" sz="1400" i="1">
                <a:latin typeface="Calibri" pitchFamily="34" charset="0"/>
              </a:rPr>
              <a:t>L</a:t>
            </a:r>
            <a:r>
              <a:rPr lang="ja-JP" altLang="it-IT" sz="1400" i="1">
                <a:latin typeface="Calibri" pitchFamily="34" charset="0"/>
              </a:rPr>
              <a:t>’</a:t>
            </a:r>
            <a:r>
              <a:rPr lang="it-IT" altLang="ja-JP" sz="1400" i="1">
                <a:latin typeface="Calibri" pitchFamily="34" charset="0"/>
              </a:rPr>
              <a:t>INTERVENTO RIABILITATIVO RESPIRATORIO E IL NURSING INFERMIERISTICO DEL PAZIENTE </a:t>
            </a:r>
          </a:p>
          <a:p>
            <a:pPr>
              <a:spcBef>
                <a:spcPct val="10000"/>
              </a:spcBef>
            </a:pPr>
            <a:r>
              <a:rPr lang="it-IT" sz="1400" i="1">
                <a:latin typeface="Calibri" pitchFamily="34" charset="0"/>
              </a:rPr>
              <a:t>  AFFETTO DA BRONCOPNEUMOPATIA CRONICA OSTRUTTIVA (BPCO) </a:t>
            </a:r>
          </a:p>
          <a:p>
            <a:pPr>
              <a:spcBef>
                <a:spcPct val="10000"/>
              </a:spcBef>
              <a:buFontTx/>
              <a:buChar char="•"/>
            </a:pPr>
            <a:r>
              <a:rPr lang="it-IT" sz="1400" i="1">
                <a:latin typeface="Calibri" pitchFamily="34" charset="0"/>
              </a:rPr>
              <a:t>IL BENDAGGIO FUNZIONALE </a:t>
            </a:r>
          </a:p>
          <a:p>
            <a:pPr>
              <a:spcBef>
                <a:spcPct val="10000"/>
              </a:spcBef>
              <a:buFontTx/>
              <a:buChar char="•"/>
            </a:pPr>
            <a:r>
              <a:rPr lang="it-IT" sz="1400" i="1">
                <a:latin typeface="Calibri" pitchFamily="34" charset="0"/>
              </a:rPr>
              <a:t>IMPATTO DEI FATTORI COGNITIVO-EMOTIVI NELLA RIABILITAZIONE POST-ICTALE </a:t>
            </a:r>
          </a:p>
          <a:p>
            <a:pPr>
              <a:spcBef>
                <a:spcPct val="10000"/>
              </a:spcBef>
              <a:buFontTx/>
              <a:buChar char="•"/>
            </a:pPr>
            <a:r>
              <a:rPr lang="it-IT" sz="1400" i="1">
                <a:latin typeface="Calibri" pitchFamily="34" charset="0"/>
              </a:rPr>
              <a:t>LA RIABILITAZIONE DELLA SINDROME POST-COMATOSA </a:t>
            </a:r>
          </a:p>
          <a:p>
            <a:pPr>
              <a:spcBef>
                <a:spcPct val="10000"/>
              </a:spcBef>
              <a:buFontTx/>
              <a:buChar char="•"/>
            </a:pPr>
            <a:r>
              <a:rPr lang="it-IT" sz="1400" i="1">
                <a:latin typeface="Calibri" pitchFamily="34" charset="0"/>
              </a:rPr>
              <a:t>OSTEOPOROSI: EPIDEMIA SILENZIOSA (aspetti diagnostici, clinici e terapeutici)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2"/>
          <p:cNvSpPr>
            <a:spLocks noGrp="1"/>
          </p:cNvSpPr>
          <p:nvPr>
            <p:ph type="sldNum" sz="quarter" idx="11"/>
          </p:nvPr>
        </p:nvSpPr>
        <p:spPr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9pPr>
          </a:lstStyle>
          <a:p>
            <a:pPr eaLnBrk="1" hangingPunct="1"/>
            <a:fld id="{6D7DEADD-EF47-47B2-B80A-742F44A44E09}" type="slidenum">
              <a:rPr lang="it-IT" sz="1200">
                <a:latin typeface="Arial" pitchFamily="34" charset="0"/>
              </a:rPr>
              <a:pPr eaLnBrk="1" hangingPunct="1"/>
              <a:t>7</a:t>
            </a:fld>
            <a:endParaRPr lang="it-IT" sz="1200">
              <a:latin typeface="Arial" pitchFamily="34" charset="0"/>
            </a:endParaRPr>
          </a:p>
        </p:txBody>
      </p:sp>
      <p:sp>
        <p:nvSpPr>
          <p:cNvPr id="20481" name="Titolo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it-IT" smtClean="0"/>
              <a:t>PROVIDER NAZIONALI </a:t>
            </a:r>
            <a:br>
              <a:rPr lang="it-IT" smtClean="0"/>
            </a:br>
            <a:r>
              <a:rPr lang="it-IT" smtClean="0"/>
              <a:t>PER TIPOLOGIA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4294967295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it-IT" sz="2700" smtClean="0"/>
              <a:t>Circa il 40% sono riconducibili a srl, sa, società di servizi ecc.</a:t>
            </a:r>
          </a:p>
          <a:p>
            <a:pPr eaLnBrk="1" hangingPunct="1">
              <a:lnSpc>
                <a:spcPct val="80000"/>
              </a:lnSpc>
            </a:pPr>
            <a:r>
              <a:rPr lang="it-IT" sz="2700" smtClean="0"/>
              <a:t>importante è la presenza delle più quotate case editrici di settore</a:t>
            </a:r>
          </a:p>
          <a:p>
            <a:pPr eaLnBrk="1" hangingPunct="1">
              <a:lnSpc>
                <a:spcPct val="80000"/>
              </a:lnSpc>
            </a:pPr>
            <a:r>
              <a:rPr lang="it-IT" sz="2700" smtClean="0"/>
              <a:t>meno di 20 sono gli ordini professionali e le associazioni di categoria</a:t>
            </a:r>
          </a:p>
          <a:p>
            <a:pPr eaLnBrk="1" hangingPunct="1">
              <a:lnSpc>
                <a:spcPct val="80000"/>
              </a:lnSpc>
            </a:pPr>
            <a:r>
              <a:rPr lang="it-IT" sz="2700" smtClean="0"/>
              <a:t>meno di 40 le società ed associazioni nazionali</a:t>
            </a:r>
          </a:p>
          <a:p>
            <a:pPr eaLnBrk="1" hangingPunct="1">
              <a:lnSpc>
                <a:spcPct val="80000"/>
              </a:lnSpc>
            </a:pPr>
            <a:r>
              <a:rPr lang="it-IT" sz="2700" smtClean="0"/>
              <a:t>attualmente solo 18 su 45 sono gli IRCCS, paradossalmente in contrasto con quanto è stata tutta la mia precedente analisi</a:t>
            </a:r>
          </a:p>
          <a:p>
            <a:pPr eaLnBrk="1" hangingPunct="1">
              <a:lnSpc>
                <a:spcPct val="80000"/>
              </a:lnSpc>
            </a:pPr>
            <a:r>
              <a:rPr lang="it-IT" sz="2700" smtClean="0"/>
              <a:t>solo 4 le strutture sanitarie territoriali (ASL e similari)</a:t>
            </a:r>
          </a:p>
        </p:txBody>
      </p:sp>
      <p:sp>
        <p:nvSpPr>
          <p:cNvPr id="10244" name="Sottotitolo 2"/>
          <p:cNvSpPr txBox="1">
            <a:spLocks/>
          </p:cNvSpPr>
          <p:nvPr/>
        </p:nvSpPr>
        <p:spPr bwMode="auto">
          <a:xfrm>
            <a:off x="1285875" y="6365875"/>
            <a:ext cx="64008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Arial" pitchFamily="34" charset="0"/>
              <a:buNone/>
            </a:pPr>
            <a:r>
              <a:rPr lang="it-IT" sz="1600">
                <a:solidFill>
                  <a:srgbClr val="898989"/>
                </a:solidFill>
                <a:latin typeface="Calibri" pitchFamily="34" charset="0"/>
              </a:rPr>
              <a:t>Fondazione Santa Lucia – Sezione ECM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1"/>
          </p:nvPr>
        </p:nvSpPr>
        <p:spPr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9pPr>
          </a:lstStyle>
          <a:p>
            <a:pPr eaLnBrk="1" hangingPunct="1"/>
            <a:fld id="{A0EE36C1-E637-4DCB-A197-89392E7A3853}" type="slidenum">
              <a:rPr lang="it-IT" sz="1200">
                <a:latin typeface="Arial" pitchFamily="34" charset="0"/>
              </a:rPr>
              <a:pPr eaLnBrk="1" hangingPunct="1"/>
              <a:t>8</a:t>
            </a:fld>
            <a:endParaRPr lang="it-IT" sz="1200">
              <a:latin typeface="Arial" pitchFamily="34" charset="0"/>
            </a:endParaRPr>
          </a:p>
        </p:txBody>
      </p:sp>
      <p:pic>
        <p:nvPicPr>
          <p:cNvPr id="13314" name="Immagine 3" descr="Age.na.s. - Educazione Continua in Medicin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03200"/>
            <a:ext cx="7292975" cy="643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Flusso">
  <a:themeElements>
    <a:clrScheme name="Flusso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Flusso">
      <a:majorFont>
        <a:latin typeface="Garamond"/>
        <a:ea typeface="ＭＳ Ｐゴシック"/>
        <a:cs typeface=""/>
      </a:majorFont>
      <a:minorFont>
        <a:latin typeface="Garamond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Flusso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lusso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lusso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lusso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lusso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lusso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lusso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lusso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lusso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Mountain Top</Template>
  <TotalTime>594</TotalTime>
  <Words>386</Words>
  <Application>Microsoft Office PowerPoint</Application>
  <PresentationFormat>Presentazione su schermo (4:3)</PresentationFormat>
  <Paragraphs>87</Paragraphs>
  <Slides>8</Slides>
  <Notes>1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8</vt:i4>
      </vt:variant>
    </vt:vector>
  </HeadingPairs>
  <TitlesOfParts>
    <vt:vector size="15" baseType="lpstr">
      <vt:lpstr>Garamond</vt:lpstr>
      <vt:lpstr>MS PGothic</vt:lpstr>
      <vt:lpstr>Arial</vt:lpstr>
      <vt:lpstr>Wingdings</vt:lpstr>
      <vt:lpstr>Calibri</vt:lpstr>
      <vt:lpstr>Flusso</vt:lpstr>
      <vt:lpstr>Documento</vt:lpstr>
      <vt:lpstr>LA COMMISSIONE ECM  INCONTRA GLI STAKEHOLDER  DEL SISTEMA ECM</vt:lpstr>
      <vt:lpstr>Decreto Legislativo 16 ottobre 2003, n. 288 Riordino della disciplina degli Istituti di ricovero e cura  a carattere scientifico</vt:lpstr>
      <vt:lpstr>I.R.C.C.S. per Regione</vt:lpstr>
      <vt:lpstr>I.R.C.C.S. per settore di riconoscimento</vt:lpstr>
      <vt:lpstr>ATTIVITA’ I.R.C.C.S.</vt:lpstr>
      <vt:lpstr>Presenza della Fondazione Santa Lucia nelle sperimentazioni ECM</vt:lpstr>
      <vt:lpstr>PROVIDER NAZIONALI  PER TIPOLOGIA</vt:lpstr>
      <vt:lpstr>Presentazione standard di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COMMISSIONE ECM INCONTRA  GLI STAKEHOLDER DEL SISTEMA ECM</dc:title>
  <dc:creator>ANTONIO IERNA</dc:creator>
  <cp:lastModifiedBy>tecno</cp:lastModifiedBy>
  <cp:revision>27</cp:revision>
  <dcterms:created xsi:type="dcterms:W3CDTF">2012-10-10T20:01:50Z</dcterms:created>
  <dcterms:modified xsi:type="dcterms:W3CDTF">2012-10-16T10:08:28Z</dcterms:modified>
</cp:coreProperties>
</file>