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28" r:id="rId3"/>
    <p:sldId id="307" r:id="rId4"/>
    <p:sldId id="309" r:id="rId5"/>
    <p:sldId id="298" r:id="rId6"/>
    <p:sldId id="301" r:id="rId7"/>
    <p:sldId id="316" r:id="rId8"/>
    <p:sldId id="314" r:id="rId9"/>
    <p:sldId id="312" r:id="rId10"/>
    <p:sldId id="329" r:id="rId11"/>
  </p:sldIdLst>
  <p:sldSz cx="9144000" cy="6858000" type="screen4x3"/>
  <p:notesSz cx="6858000" cy="9144000"/>
  <p:custDataLst>
    <p:tags r:id="rId14"/>
  </p:custDataLst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D200"/>
    <a:srgbClr val="CCCC00"/>
    <a:srgbClr val="009999"/>
    <a:srgbClr val="0033CC"/>
    <a:srgbClr val="FFFF00"/>
    <a:srgbClr val="33CC33"/>
    <a:srgbClr val="F4C724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Stile chiaro 3 - Color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>
        <p:scale>
          <a:sx n="89" d="100"/>
          <a:sy n="89" d="100"/>
        </p:scale>
        <p:origin x="-42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0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89C831-DEA3-4063-88FD-5378E17E64A7}" type="doc">
      <dgm:prSet loTypeId="urn:microsoft.com/office/officeart/2005/8/layout/hierarchy1" loCatId="hierarchy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D33C0B1A-905B-4881-B265-4AE3347C92B9}">
      <dgm:prSet phldrT="[Testo]" custT="1"/>
      <dgm:spPr/>
      <dgm:t>
        <a:bodyPr/>
        <a:lstStyle/>
        <a:p>
          <a:r>
            <a:rPr lang="it-IT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REGIONE</a:t>
          </a:r>
        </a:p>
      </dgm:t>
    </dgm:pt>
    <dgm:pt modelId="{D19338C9-EB58-46FF-B2A7-F355B15C6F6E}" type="parTrans" cxnId="{CB0DC073-7C00-4A9A-8D5E-A011D95A0041}">
      <dgm:prSet/>
      <dgm:spPr/>
      <dgm:t>
        <a:bodyPr/>
        <a:lstStyle/>
        <a:p>
          <a:endParaRPr lang="it-IT" sz="1800"/>
        </a:p>
      </dgm:t>
    </dgm:pt>
    <dgm:pt modelId="{88D92EC8-9092-4F29-9A5C-0831C1CBB7B4}" type="sibTrans" cxnId="{CB0DC073-7C00-4A9A-8D5E-A011D95A0041}">
      <dgm:prSet/>
      <dgm:spPr/>
      <dgm:t>
        <a:bodyPr/>
        <a:lstStyle/>
        <a:p>
          <a:endParaRPr lang="it-IT" sz="1800"/>
        </a:p>
      </dgm:t>
    </dgm:pt>
    <dgm:pt modelId="{CB023C5F-209F-4285-9FD6-3FA1004547F4}">
      <dgm:prSet phldrT="[Testo]" custT="1"/>
      <dgm:spPr/>
      <dgm:t>
        <a:bodyPr/>
        <a:lstStyle/>
        <a:p>
          <a:r>
            <a:rPr lang="it-IT" sz="1800" dirty="0" smtClean="0"/>
            <a:t>Azienda ULSS X</a:t>
          </a:r>
          <a:endParaRPr lang="it-IT" sz="1800" dirty="0"/>
        </a:p>
      </dgm:t>
    </dgm:pt>
    <dgm:pt modelId="{58411C77-4C26-4084-8D65-831CE9DEB89C}" type="parTrans" cxnId="{C458A2C8-2540-454F-A40A-664165D7AB93}">
      <dgm:prSet/>
      <dgm:spPr/>
      <dgm:t>
        <a:bodyPr/>
        <a:lstStyle/>
        <a:p>
          <a:endParaRPr lang="it-IT" sz="1800"/>
        </a:p>
      </dgm:t>
    </dgm:pt>
    <dgm:pt modelId="{7C238AED-5983-479C-A21D-B0A31E0E2B62}" type="sibTrans" cxnId="{C458A2C8-2540-454F-A40A-664165D7AB93}">
      <dgm:prSet/>
      <dgm:spPr/>
      <dgm:t>
        <a:bodyPr/>
        <a:lstStyle/>
        <a:p>
          <a:endParaRPr lang="it-IT" sz="1800"/>
        </a:p>
      </dgm:t>
    </dgm:pt>
    <dgm:pt modelId="{602316B9-3D03-43C3-8BAF-7D83EC804C7A}">
      <dgm:prSet phldrT="[Testo]" custT="1"/>
      <dgm:spPr/>
      <dgm:t>
        <a:bodyPr/>
        <a:lstStyle/>
        <a:p>
          <a:r>
            <a:rPr lang="it-IT" sz="1800" dirty="0" smtClean="0"/>
            <a:t>Azienda ULSS Y</a:t>
          </a:r>
          <a:endParaRPr lang="it-IT" sz="1800" dirty="0"/>
        </a:p>
      </dgm:t>
    </dgm:pt>
    <dgm:pt modelId="{72E967ED-F3B8-4709-916B-315672A5E3F7}" type="parTrans" cxnId="{75E52A1B-6BC7-40ED-9F67-AF323BC2C289}">
      <dgm:prSet/>
      <dgm:spPr/>
      <dgm:t>
        <a:bodyPr/>
        <a:lstStyle/>
        <a:p>
          <a:endParaRPr lang="it-IT" sz="1800"/>
        </a:p>
      </dgm:t>
    </dgm:pt>
    <dgm:pt modelId="{CDD79CFE-1DE9-4436-B7AB-1A5FA26EEF4D}" type="sibTrans" cxnId="{75E52A1B-6BC7-40ED-9F67-AF323BC2C289}">
      <dgm:prSet/>
      <dgm:spPr/>
      <dgm:t>
        <a:bodyPr/>
        <a:lstStyle/>
        <a:p>
          <a:endParaRPr lang="it-IT" sz="1800"/>
        </a:p>
      </dgm:t>
    </dgm:pt>
    <dgm:pt modelId="{1099D7C4-5814-408E-8108-E3FAE37B9714}">
      <dgm:prSet phldrT="[Testo]" custT="1"/>
      <dgm:spPr/>
      <dgm:t>
        <a:bodyPr/>
        <a:lstStyle/>
        <a:p>
          <a:r>
            <a:rPr lang="it-IT" sz="1800" dirty="0" smtClean="0"/>
            <a:t>Azienda ULSS Z</a:t>
          </a:r>
          <a:endParaRPr lang="it-IT" sz="1800" dirty="0"/>
        </a:p>
      </dgm:t>
    </dgm:pt>
    <dgm:pt modelId="{815BA972-0AA7-4329-BE5B-EE4E21D42FF6}" type="parTrans" cxnId="{6B026EC7-722A-41D3-AB4A-D9C5226A5895}">
      <dgm:prSet/>
      <dgm:spPr/>
      <dgm:t>
        <a:bodyPr/>
        <a:lstStyle/>
        <a:p>
          <a:endParaRPr lang="it-IT" sz="1800"/>
        </a:p>
      </dgm:t>
    </dgm:pt>
    <dgm:pt modelId="{A61B3A7D-B248-4B9F-BA64-26346BFE0456}" type="sibTrans" cxnId="{6B026EC7-722A-41D3-AB4A-D9C5226A5895}">
      <dgm:prSet/>
      <dgm:spPr/>
      <dgm:t>
        <a:bodyPr/>
        <a:lstStyle/>
        <a:p>
          <a:endParaRPr lang="it-IT" sz="1800"/>
        </a:p>
      </dgm:t>
    </dgm:pt>
    <dgm:pt modelId="{1230CE80-D6C5-4DF7-A231-B093A88D7237}">
      <dgm:prSet/>
      <dgm:spPr/>
      <dgm:t>
        <a:bodyPr/>
        <a:lstStyle/>
        <a:p>
          <a:r>
            <a:rPr lang="it-IT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CO.GE.APS</a:t>
          </a:r>
          <a:r>
            <a:rPr lang="it-I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/>
          </a:r>
          <a:br>
            <a:rPr lang="it-I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it-I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Dati sulle partecipazioni</a:t>
          </a:r>
          <a:endParaRPr lang="it-IT" dirty="0"/>
        </a:p>
      </dgm:t>
    </dgm:pt>
    <dgm:pt modelId="{E79ECCE7-426B-454C-B502-00576C7773DC}" type="parTrans" cxnId="{2F3602A2-F9AF-4992-89E3-DC36DD0A26EF}">
      <dgm:prSet/>
      <dgm:spPr/>
      <dgm:t>
        <a:bodyPr/>
        <a:lstStyle/>
        <a:p>
          <a:endParaRPr lang="it-IT"/>
        </a:p>
      </dgm:t>
    </dgm:pt>
    <dgm:pt modelId="{6BD2FBDA-904E-4C90-92C7-EBBF93DD7972}" type="sibTrans" cxnId="{2F3602A2-F9AF-4992-89E3-DC36DD0A26EF}">
      <dgm:prSet/>
      <dgm:spPr/>
      <dgm:t>
        <a:bodyPr/>
        <a:lstStyle/>
        <a:p>
          <a:endParaRPr lang="it-IT"/>
        </a:p>
      </dgm:t>
    </dgm:pt>
    <dgm:pt modelId="{1E1C6159-8515-482D-ADEE-45493CCE7581}">
      <dgm:prSet/>
      <dgm:spPr/>
      <dgm:t>
        <a:bodyPr/>
        <a:lstStyle/>
        <a:p>
          <a:r>
            <a:rPr lang="it-IT" dirty="0" smtClean="0"/>
            <a:t>DOSSIER</a:t>
          </a:r>
          <a:endParaRPr lang="it-IT" dirty="0"/>
        </a:p>
      </dgm:t>
    </dgm:pt>
    <dgm:pt modelId="{BEB70EE6-5D02-4F78-9417-AF87B3848F85}" type="parTrans" cxnId="{945F701D-A3A9-4D15-AC6C-41406C958C46}">
      <dgm:prSet/>
      <dgm:spPr/>
      <dgm:t>
        <a:bodyPr/>
        <a:lstStyle/>
        <a:p>
          <a:endParaRPr lang="it-IT"/>
        </a:p>
      </dgm:t>
    </dgm:pt>
    <dgm:pt modelId="{0DE13F57-6C03-4BEF-8AB6-4C6BA00A0867}" type="sibTrans" cxnId="{945F701D-A3A9-4D15-AC6C-41406C958C46}">
      <dgm:prSet/>
      <dgm:spPr/>
      <dgm:t>
        <a:bodyPr/>
        <a:lstStyle/>
        <a:p>
          <a:endParaRPr lang="it-IT"/>
        </a:p>
      </dgm:t>
    </dgm:pt>
    <dgm:pt modelId="{59C0CDE0-52A2-41B8-BD70-4FF14737C48C}">
      <dgm:prSet/>
      <dgm:spPr/>
      <dgm:t>
        <a:bodyPr/>
        <a:lstStyle/>
        <a:p>
          <a:r>
            <a:rPr lang="it-IT" dirty="0" smtClean="0"/>
            <a:t>DOSSIER</a:t>
          </a:r>
          <a:endParaRPr lang="it-IT" dirty="0"/>
        </a:p>
      </dgm:t>
    </dgm:pt>
    <dgm:pt modelId="{C96B1248-6B23-460F-8410-547C1A267135}" type="parTrans" cxnId="{6D5355F8-D9BA-4478-B14A-400B8417C888}">
      <dgm:prSet/>
      <dgm:spPr/>
      <dgm:t>
        <a:bodyPr/>
        <a:lstStyle/>
        <a:p>
          <a:endParaRPr lang="it-IT"/>
        </a:p>
      </dgm:t>
    </dgm:pt>
    <dgm:pt modelId="{07173489-768D-47DC-BB86-98DEFAA8B1DA}" type="sibTrans" cxnId="{6D5355F8-D9BA-4478-B14A-400B8417C888}">
      <dgm:prSet/>
      <dgm:spPr/>
      <dgm:t>
        <a:bodyPr/>
        <a:lstStyle/>
        <a:p>
          <a:endParaRPr lang="it-IT"/>
        </a:p>
      </dgm:t>
    </dgm:pt>
    <dgm:pt modelId="{381E46ED-FB7B-47AE-90A6-474C3D5D3892}">
      <dgm:prSet/>
      <dgm:spPr/>
      <dgm:t>
        <a:bodyPr/>
        <a:lstStyle/>
        <a:p>
          <a:r>
            <a:rPr lang="it-IT" dirty="0" smtClean="0"/>
            <a:t>DOSSIER</a:t>
          </a:r>
          <a:endParaRPr lang="it-IT" dirty="0"/>
        </a:p>
      </dgm:t>
    </dgm:pt>
    <dgm:pt modelId="{B6C0690D-92BC-4F9B-BCE3-F2B70A85CD35}" type="parTrans" cxnId="{9F5D231D-0874-423D-AA97-AB943F1807D4}">
      <dgm:prSet/>
      <dgm:spPr/>
      <dgm:t>
        <a:bodyPr/>
        <a:lstStyle/>
        <a:p>
          <a:endParaRPr lang="it-IT"/>
        </a:p>
      </dgm:t>
    </dgm:pt>
    <dgm:pt modelId="{54F787C3-3562-484C-9A92-B315D8A96C1E}" type="sibTrans" cxnId="{9F5D231D-0874-423D-AA97-AB943F1807D4}">
      <dgm:prSet/>
      <dgm:spPr/>
      <dgm:t>
        <a:bodyPr/>
        <a:lstStyle/>
        <a:p>
          <a:endParaRPr lang="it-IT"/>
        </a:p>
      </dgm:t>
    </dgm:pt>
    <dgm:pt modelId="{17256F2E-638F-41F7-A4E3-25F2A489DBEC}" type="pres">
      <dgm:prSet presAssocID="{B389C831-DEA3-4063-88FD-5378E17E64A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EF4DDA90-89C1-4E2F-A0EF-30D250586776}" type="pres">
      <dgm:prSet presAssocID="{D33C0B1A-905B-4881-B265-4AE3347C92B9}" presName="hierRoot1" presStyleCnt="0"/>
      <dgm:spPr/>
    </dgm:pt>
    <dgm:pt modelId="{70724F27-705B-47A0-9972-6CB7ED230235}" type="pres">
      <dgm:prSet presAssocID="{D33C0B1A-905B-4881-B265-4AE3347C92B9}" presName="composite" presStyleCnt="0"/>
      <dgm:spPr/>
    </dgm:pt>
    <dgm:pt modelId="{F687200A-7683-4A3A-8E8B-60B17C64A07E}" type="pres">
      <dgm:prSet presAssocID="{D33C0B1A-905B-4881-B265-4AE3347C92B9}" presName="background" presStyleLbl="node0" presStyleIdx="0" presStyleCnt="2"/>
      <dgm:spPr/>
    </dgm:pt>
    <dgm:pt modelId="{B1CA2A81-9C49-4CD4-8EF1-22EF21D37CAD}" type="pres">
      <dgm:prSet presAssocID="{D33C0B1A-905B-4881-B265-4AE3347C92B9}" presName="text" presStyleLbl="fgAcc0" presStyleIdx="0" presStyleCnt="2" custScaleX="150598" custScaleY="128006" custLinFactNeighborX="703" custLinFactNeighborY="-450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47CF523-DF98-4B3C-AA8D-A6DB918AE66B}" type="pres">
      <dgm:prSet presAssocID="{D33C0B1A-905B-4881-B265-4AE3347C92B9}" presName="hierChild2" presStyleCnt="0"/>
      <dgm:spPr/>
    </dgm:pt>
    <dgm:pt modelId="{8605FE90-96E2-46A7-A34F-FDBE6AC2DC9E}" type="pres">
      <dgm:prSet presAssocID="{58411C77-4C26-4084-8D65-831CE9DEB89C}" presName="Name10" presStyleLbl="parChTrans1D2" presStyleIdx="0" presStyleCnt="3"/>
      <dgm:spPr/>
      <dgm:t>
        <a:bodyPr/>
        <a:lstStyle/>
        <a:p>
          <a:endParaRPr lang="it-IT"/>
        </a:p>
      </dgm:t>
    </dgm:pt>
    <dgm:pt modelId="{52DCF690-60F5-400B-8A7D-7D97BAFD59FF}" type="pres">
      <dgm:prSet presAssocID="{CB023C5F-209F-4285-9FD6-3FA1004547F4}" presName="hierRoot2" presStyleCnt="0"/>
      <dgm:spPr/>
    </dgm:pt>
    <dgm:pt modelId="{871E590C-ECAE-4C66-8365-BD8801B4A886}" type="pres">
      <dgm:prSet presAssocID="{CB023C5F-209F-4285-9FD6-3FA1004547F4}" presName="composite2" presStyleCnt="0"/>
      <dgm:spPr/>
    </dgm:pt>
    <dgm:pt modelId="{64487736-5844-4751-AB5E-7FA22A502093}" type="pres">
      <dgm:prSet presAssocID="{CB023C5F-209F-4285-9FD6-3FA1004547F4}" presName="background2" presStyleLbl="node2" presStyleIdx="0" presStyleCnt="3"/>
      <dgm:spPr/>
    </dgm:pt>
    <dgm:pt modelId="{5B7F2957-55F6-46FA-93F6-23482D770A1D}" type="pres">
      <dgm:prSet presAssocID="{CB023C5F-209F-4285-9FD6-3FA1004547F4}" presName="text2" presStyleLbl="fgAcc2" presStyleIdx="0" presStyleCnt="3" custScaleX="80066" custScaleY="6122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071C928-B5E2-45FA-848F-0F85BB54DE79}" type="pres">
      <dgm:prSet presAssocID="{CB023C5F-209F-4285-9FD6-3FA1004547F4}" presName="hierChild3" presStyleCnt="0"/>
      <dgm:spPr/>
    </dgm:pt>
    <dgm:pt modelId="{5A947DD2-652D-4C14-BEBF-205BA3FBE3E7}" type="pres">
      <dgm:prSet presAssocID="{BEB70EE6-5D02-4F78-9417-AF87B3848F85}" presName="Name17" presStyleLbl="parChTrans1D3" presStyleIdx="0" presStyleCnt="3"/>
      <dgm:spPr/>
      <dgm:t>
        <a:bodyPr/>
        <a:lstStyle/>
        <a:p>
          <a:endParaRPr lang="it-IT"/>
        </a:p>
      </dgm:t>
    </dgm:pt>
    <dgm:pt modelId="{B6EB1F65-5104-4F4A-B849-B6F9191DAB58}" type="pres">
      <dgm:prSet presAssocID="{1E1C6159-8515-482D-ADEE-45493CCE7581}" presName="hierRoot3" presStyleCnt="0"/>
      <dgm:spPr/>
    </dgm:pt>
    <dgm:pt modelId="{8011EE6B-8EA3-4102-83B6-AAC333E96B70}" type="pres">
      <dgm:prSet presAssocID="{1E1C6159-8515-482D-ADEE-45493CCE7581}" presName="composite3" presStyleCnt="0"/>
      <dgm:spPr/>
    </dgm:pt>
    <dgm:pt modelId="{BF6DF09E-AE1F-43B7-89AC-CA686A9633A7}" type="pres">
      <dgm:prSet presAssocID="{1E1C6159-8515-482D-ADEE-45493CCE7581}" presName="background3" presStyleLbl="node3" presStyleIdx="0" presStyleCnt="3"/>
      <dgm:spPr/>
    </dgm:pt>
    <dgm:pt modelId="{C997C441-1F8A-4478-80E9-F1A9C339A4A7}" type="pres">
      <dgm:prSet presAssocID="{1E1C6159-8515-482D-ADEE-45493CCE7581}" presName="text3" presStyleLbl="fgAcc3" presStyleIdx="0" presStyleCnt="3" custScaleX="80066" custScaleY="6122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CA274E3-E1F1-4DA3-BC4A-90FACF82223F}" type="pres">
      <dgm:prSet presAssocID="{1E1C6159-8515-482D-ADEE-45493CCE7581}" presName="hierChild4" presStyleCnt="0"/>
      <dgm:spPr/>
    </dgm:pt>
    <dgm:pt modelId="{CA94CEF7-DBD0-44C6-917B-DB450DED7BF0}" type="pres">
      <dgm:prSet presAssocID="{72E967ED-F3B8-4709-916B-315672A5E3F7}" presName="Name10" presStyleLbl="parChTrans1D2" presStyleIdx="1" presStyleCnt="3"/>
      <dgm:spPr/>
      <dgm:t>
        <a:bodyPr/>
        <a:lstStyle/>
        <a:p>
          <a:endParaRPr lang="it-IT"/>
        </a:p>
      </dgm:t>
    </dgm:pt>
    <dgm:pt modelId="{586AFC80-3DD2-4ED2-A184-344BF1F1E19F}" type="pres">
      <dgm:prSet presAssocID="{602316B9-3D03-43C3-8BAF-7D83EC804C7A}" presName="hierRoot2" presStyleCnt="0"/>
      <dgm:spPr/>
    </dgm:pt>
    <dgm:pt modelId="{F1E26AFD-648C-4383-8AFF-A7F9F0047F09}" type="pres">
      <dgm:prSet presAssocID="{602316B9-3D03-43C3-8BAF-7D83EC804C7A}" presName="composite2" presStyleCnt="0"/>
      <dgm:spPr/>
    </dgm:pt>
    <dgm:pt modelId="{2361685B-4E5A-4B45-B56F-F7637A7AEB20}" type="pres">
      <dgm:prSet presAssocID="{602316B9-3D03-43C3-8BAF-7D83EC804C7A}" presName="background2" presStyleLbl="node2" presStyleIdx="1" presStyleCnt="3"/>
      <dgm:spPr/>
    </dgm:pt>
    <dgm:pt modelId="{2019A6B9-58BC-4857-BBF4-CACE627EF6E1}" type="pres">
      <dgm:prSet presAssocID="{602316B9-3D03-43C3-8BAF-7D83EC804C7A}" presName="text2" presStyleLbl="fgAcc2" presStyleIdx="1" presStyleCnt="3" custScaleX="80066" custScaleY="6122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729856F-31EE-4B2F-A42E-10EBFD6BE525}" type="pres">
      <dgm:prSet presAssocID="{602316B9-3D03-43C3-8BAF-7D83EC804C7A}" presName="hierChild3" presStyleCnt="0"/>
      <dgm:spPr/>
    </dgm:pt>
    <dgm:pt modelId="{7B8926B6-4830-4C14-AE0F-DB7815B72F75}" type="pres">
      <dgm:prSet presAssocID="{C96B1248-6B23-460F-8410-547C1A267135}" presName="Name17" presStyleLbl="parChTrans1D3" presStyleIdx="1" presStyleCnt="3"/>
      <dgm:spPr/>
      <dgm:t>
        <a:bodyPr/>
        <a:lstStyle/>
        <a:p>
          <a:endParaRPr lang="it-IT"/>
        </a:p>
      </dgm:t>
    </dgm:pt>
    <dgm:pt modelId="{A710E150-2125-48D0-A2C3-C2671B5B737C}" type="pres">
      <dgm:prSet presAssocID="{59C0CDE0-52A2-41B8-BD70-4FF14737C48C}" presName="hierRoot3" presStyleCnt="0"/>
      <dgm:spPr/>
    </dgm:pt>
    <dgm:pt modelId="{7F01BB3E-AB5B-4611-8BA3-7CA3911BC35C}" type="pres">
      <dgm:prSet presAssocID="{59C0CDE0-52A2-41B8-BD70-4FF14737C48C}" presName="composite3" presStyleCnt="0"/>
      <dgm:spPr/>
    </dgm:pt>
    <dgm:pt modelId="{FBBE5782-AD72-4FA1-B6F9-BBFF51ADA63E}" type="pres">
      <dgm:prSet presAssocID="{59C0CDE0-52A2-41B8-BD70-4FF14737C48C}" presName="background3" presStyleLbl="node3" presStyleIdx="1" presStyleCnt="3"/>
      <dgm:spPr/>
    </dgm:pt>
    <dgm:pt modelId="{7A25FB10-E9EF-4AEF-AACC-6ABB7E0E40D6}" type="pres">
      <dgm:prSet presAssocID="{59C0CDE0-52A2-41B8-BD70-4FF14737C48C}" presName="text3" presStyleLbl="fgAcc3" presStyleIdx="1" presStyleCnt="3" custScaleX="80066" custScaleY="6122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BF508E8-301E-4308-900E-0A9460F60295}" type="pres">
      <dgm:prSet presAssocID="{59C0CDE0-52A2-41B8-BD70-4FF14737C48C}" presName="hierChild4" presStyleCnt="0"/>
      <dgm:spPr/>
    </dgm:pt>
    <dgm:pt modelId="{EB5B54D8-2E79-4F46-978B-87AC092BC5B0}" type="pres">
      <dgm:prSet presAssocID="{815BA972-0AA7-4329-BE5B-EE4E21D42FF6}" presName="Name10" presStyleLbl="parChTrans1D2" presStyleIdx="2" presStyleCnt="3"/>
      <dgm:spPr/>
      <dgm:t>
        <a:bodyPr/>
        <a:lstStyle/>
        <a:p>
          <a:endParaRPr lang="it-IT"/>
        </a:p>
      </dgm:t>
    </dgm:pt>
    <dgm:pt modelId="{0CFAD348-CE15-4ED5-AADB-AE44A4773619}" type="pres">
      <dgm:prSet presAssocID="{1099D7C4-5814-408E-8108-E3FAE37B9714}" presName="hierRoot2" presStyleCnt="0"/>
      <dgm:spPr/>
    </dgm:pt>
    <dgm:pt modelId="{ED291B14-5205-41C6-B40A-10E4E6EB09D6}" type="pres">
      <dgm:prSet presAssocID="{1099D7C4-5814-408E-8108-E3FAE37B9714}" presName="composite2" presStyleCnt="0"/>
      <dgm:spPr/>
    </dgm:pt>
    <dgm:pt modelId="{4649D8F3-6373-4B65-9FB2-AB5A04C30807}" type="pres">
      <dgm:prSet presAssocID="{1099D7C4-5814-408E-8108-E3FAE37B9714}" presName="background2" presStyleLbl="node2" presStyleIdx="2" presStyleCnt="3"/>
      <dgm:spPr/>
    </dgm:pt>
    <dgm:pt modelId="{4A9759BF-7C5C-4F6B-BC74-28EC04145F09}" type="pres">
      <dgm:prSet presAssocID="{1099D7C4-5814-408E-8108-E3FAE37B9714}" presName="text2" presStyleLbl="fgAcc2" presStyleIdx="2" presStyleCnt="3" custScaleX="80066" custScaleY="6122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6B831B8-0536-4133-BA92-21CA1B6C64D8}" type="pres">
      <dgm:prSet presAssocID="{1099D7C4-5814-408E-8108-E3FAE37B9714}" presName="hierChild3" presStyleCnt="0"/>
      <dgm:spPr/>
    </dgm:pt>
    <dgm:pt modelId="{9B9034B8-F681-425A-AB57-4A15D3690340}" type="pres">
      <dgm:prSet presAssocID="{B6C0690D-92BC-4F9B-BCE3-F2B70A85CD35}" presName="Name17" presStyleLbl="parChTrans1D3" presStyleIdx="2" presStyleCnt="3"/>
      <dgm:spPr/>
      <dgm:t>
        <a:bodyPr/>
        <a:lstStyle/>
        <a:p>
          <a:endParaRPr lang="it-IT"/>
        </a:p>
      </dgm:t>
    </dgm:pt>
    <dgm:pt modelId="{6D32EA3F-1214-4D2C-BA7C-D68025A43AA7}" type="pres">
      <dgm:prSet presAssocID="{381E46ED-FB7B-47AE-90A6-474C3D5D3892}" presName="hierRoot3" presStyleCnt="0"/>
      <dgm:spPr/>
    </dgm:pt>
    <dgm:pt modelId="{56F358D6-4C5A-49B9-96C9-A1B39FA416EF}" type="pres">
      <dgm:prSet presAssocID="{381E46ED-FB7B-47AE-90A6-474C3D5D3892}" presName="composite3" presStyleCnt="0"/>
      <dgm:spPr/>
    </dgm:pt>
    <dgm:pt modelId="{8C0BAA04-17F6-4C0D-8F5A-4FAACF1F7155}" type="pres">
      <dgm:prSet presAssocID="{381E46ED-FB7B-47AE-90A6-474C3D5D3892}" presName="background3" presStyleLbl="node3" presStyleIdx="2" presStyleCnt="3"/>
      <dgm:spPr/>
    </dgm:pt>
    <dgm:pt modelId="{8A66D6A0-D7E5-4217-8DBD-39DF9E1DEE40}" type="pres">
      <dgm:prSet presAssocID="{381E46ED-FB7B-47AE-90A6-474C3D5D3892}" presName="text3" presStyleLbl="fgAcc3" presStyleIdx="2" presStyleCnt="3" custScaleX="80066" custScaleY="6122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8B31B8F-F789-4319-BDC1-9481888A1D23}" type="pres">
      <dgm:prSet presAssocID="{381E46ED-FB7B-47AE-90A6-474C3D5D3892}" presName="hierChild4" presStyleCnt="0"/>
      <dgm:spPr/>
    </dgm:pt>
    <dgm:pt modelId="{0584ED62-6DC1-42D9-A521-32CCB95861E3}" type="pres">
      <dgm:prSet presAssocID="{1230CE80-D6C5-4DF7-A231-B093A88D7237}" presName="hierRoot1" presStyleCnt="0"/>
      <dgm:spPr/>
    </dgm:pt>
    <dgm:pt modelId="{5A769633-63D2-4BBD-A942-E34BE3ACB544}" type="pres">
      <dgm:prSet presAssocID="{1230CE80-D6C5-4DF7-A231-B093A88D7237}" presName="composite" presStyleCnt="0"/>
      <dgm:spPr/>
    </dgm:pt>
    <dgm:pt modelId="{BEDD237B-8C4E-41CF-AD5D-520C2F38FEB7}" type="pres">
      <dgm:prSet presAssocID="{1230CE80-D6C5-4DF7-A231-B093A88D7237}" presName="background" presStyleLbl="node0" presStyleIdx="1" presStyleCnt="2"/>
      <dgm:spPr/>
    </dgm:pt>
    <dgm:pt modelId="{260F9686-8565-4E5C-B0A9-FB23BB8A87FF}" type="pres">
      <dgm:prSet presAssocID="{1230CE80-D6C5-4DF7-A231-B093A88D7237}" presName="text" presStyleLbl="fgAcc0" presStyleIdx="1" presStyleCnt="2" custScaleX="150598" custScaleY="128006" custLinFactNeighborX="60832" custLinFactNeighborY="-2385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F1892AE-0F43-4229-8673-28D81F64AA79}" type="pres">
      <dgm:prSet presAssocID="{1230CE80-D6C5-4DF7-A231-B093A88D7237}" presName="hierChild2" presStyleCnt="0"/>
      <dgm:spPr/>
    </dgm:pt>
  </dgm:ptLst>
  <dgm:cxnLst>
    <dgm:cxn modelId="{7B327F88-19B4-134F-AB8E-96D96C86F591}" type="presOf" srcId="{BEB70EE6-5D02-4F78-9417-AF87B3848F85}" destId="{5A947DD2-652D-4C14-BEBF-205BA3FBE3E7}" srcOrd="0" destOrd="0" presId="urn:microsoft.com/office/officeart/2005/8/layout/hierarchy1"/>
    <dgm:cxn modelId="{6C335D8C-57DB-F645-8C6E-062A94E27729}" type="presOf" srcId="{58411C77-4C26-4084-8D65-831CE9DEB89C}" destId="{8605FE90-96E2-46A7-A34F-FDBE6AC2DC9E}" srcOrd="0" destOrd="0" presId="urn:microsoft.com/office/officeart/2005/8/layout/hierarchy1"/>
    <dgm:cxn modelId="{6B026EC7-722A-41D3-AB4A-D9C5226A5895}" srcId="{D33C0B1A-905B-4881-B265-4AE3347C92B9}" destId="{1099D7C4-5814-408E-8108-E3FAE37B9714}" srcOrd="2" destOrd="0" parTransId="{815BA972-0AA7-4329-BE5B-EE4E21D42FF6}" sibTransId="{A61B3A7D-B248-4B9F-BA64-26346BFE0456}"/>
    <dgm:cxn modelId="{49130275-E147-C440-B73A-92599B8D92BB}" type="presOf" srcId="{1230CE80-D6C5-4DF7-A231-B093A88D7237}" destId="{260F9686-8565-4E5C-B0A9-FB23BB8A87FF}" srcOrd="0" destOrd="0" presId="urn:microsoft.com/office/officeart/2005/8/layout/hierarchy1"/>
    <dgm:cxn modelId="{75E52A1B-6BC7-40ED-9F67-AF323BC2C289}" srcId="{D33C0B1A-905B-4881-B265-4AE3347C92B9}" destId="{602316B9-3D03-43C3-8BAF-7D83EC804C7A}" srcOrd="1" destOrd="0" parTransId="{72E967ED-F3B8-4709-916B-315672A5E3F7}" sibTransId="{CDD79CFE-1DE9-4436-B7AB-1A5FA26EEF4D}"/>
    <dgm:cxn modelId="{CB0DC073-7C00-4A9A-8D5E-A011D95A0041}" srcId="{B389C831-DEA3-4063-88FD-5378E17E64A7}" destId="{D33C0B1A-905B-4881-B265-4AE3347C92B9}" srcOrd="0" destOrd="0" parTransId="{D19338C9-EB58-46FF-B2A7-F355B15C6F6E}" sibTransId="{88D92EC8-9092-4F29-9A5C-0831C1CBB7B4}"/>
    <dgm:cxn modelId="{945F701D-A3A9-4D15-AC6C-41406C958C46}" srcId="{CB023C5F-209F-4285-9FD6-3FA1004547F4}" destId="{1E1C6159-8515-482D-ADEE-45493CCE7581}" srcOrd="0" destOrd="0" parTransId="{BEB70EE6-5D02-4F78-9417-AF87B3848F85}" sibTransId="{0DE13F57-6C03-4BEF-8AB6-4C6BA00A0867}"/>
    <dgm:cxn modelId="{1E26CFEC-EA63-1F40-890D-7B7AC1BA3F7A}" type="presOf" srcId="{59C0CDE0-52A2-41B8-BD70-4FF14737C48C}" destId="{7A25FB10-E9EF-4AEF-AACC-6ABB7E0E40D6}" srcOrd="0" destOrd="0" presId="urn:microsoft.com/office/officeart/2005/8/layout/hierarchy1"/>
    <dgm:cxn modelId="{62BE9290-3036-1949-BE75-5281703F1D64}" type="presOf" srcId="{C96B1248-6B23-460F-8410-547C1A267135}" destId="{7B8926B6-4830-4C14-AE0F-DB7815B72F75}" srcOrd="0" destOrd="0" presId="urn:microsoft.com/office/officeart/2005/8/layout/hierarchy1"/>
    <dgm:cxn modelId="{CDA32DE9-01B3-4841-9562-F09F4226E61F}" type="presOf" srcId="{381E46ED-FB7B-47AE-90A6-474C3D5D3892}" destId="{8A66D6A0-D7E5-4217-8DBD-39DF9E1DEE40}" srcOrd="0" destOrd="0" presId="urn:microsoft.com/office/officeart/2005/8/layout/hierarchy1"/>
    <dgm:cxn modelId="{408C54E8-8964-4E41-BC12-F018B32876A5}" type="presOf" srcId="{B6C0690D-92BC-4F9B-BCE3-F2B70A85CD35}" destId="{9B9034B8-F681-425A-AB57-4A15D3690340}" srcOrd="0" destOrd="0" presId="urn:microsoft.com/office/officeart/2005/8/layout/hierarchy1"/>
    <dgm:cxn modelId="{7C4F52CF-6338-7044-AA86-E8E77C1B162D}" type="presOf" srcId="{72E967ED-F3B8-4709-916B-315672A5E3F7}" destId="{CA94CEF7-DBD0-44C6-917B-DB450DED7BF0}" srcOrd="0" destOrd="0" presId="urn:microsoft.com/office/officeart/2005/8/layout/hierarchy1"/>
    <dgm:cxn modelId="{3BD3D362-115A-6F47-B025-BB484BFF60B3}" type="presOf" srcId="{602316B9-3D03-43C3-8BAF-7D83EC804C7A}" destId="{2019A6B9-58BC-4857-BBF4-CACE627EF6E1}" srcOrd="0" destOrd="0" presId="urn:microsoft.com/office/officeart/2005/8/layout/hierarchy1"/>
    <dgm:cxn modelId="{885045B2-71B2-7740-B3C4-8A0F91E7E7C3}" type="presOf" srcId="{CB023C5F-209F-4285-9FD6-3FA1004547F4}" destId="{5B7F2957-55F6-46FA-93F6-23482D770A1D}" srcOrd="0" destOrd="0" presId="urn:microsoft.com/office/officeart/2005/8/layout/hierarchy1"/>
    <dgm:cxn modelId="{944AA640-AA01-9C44-B5A8-516D213B7E76}" type="presOf" srcId="{1099D7C4-5814-408E-8108-E3FAE37B9714}" destId="{4A9759BF-7C5C-4F6B-BC74-28EC04145F09}" srcOrd="0" destOrd="0" presId="urn:microsoft.com/office/officeart/2005/8/layout/hierarchy1"/>
    <dgm:cxn modelId="{9F5D231D-0874-423D-AA97-AB943F1807D4}" srcId="{1099D7C4-5814-408E-8108-E3FAE37B9714}" destId="{381E46ED-FB7B-47AE-90A6-474C3D5D3892}" srcOrd="0" destOrd="0" parTransId="{B6C0690D-92BC-4F9B-BCE3-F2B70A85CD35}" sibTransId="{54F787C3-3562-484C-9A92-B315D8A96C1E}"/>
    <dgm:cxn modelId="{43C859D1-429B-6143-9E0B-98AA5BA51EFA}" type="presOf" srcId="{815BA972-0AA7-4329-BE5B-EE4E21D42FF6}" destId="{EB5B54D8-2E79-4F46-978B-87AC092BC5B0}" srcOrd="0" destOrd="0" presId="urn:microsoft.com/office/officeart/2005/8/layout/hierarchy1"/>
    <dgm:cxn modelId="{69FD26BC-E55B-3449-BBF6-0721DE2EC15D}" type="presOf" srcId="{D33C0B1A-905B-4881-B265-4AE3347C92B9}" destId="{B1CA2A81-9C49-4CD4-8EF1-22EF21D37CAD}" srcOrd="0" destOrd="0" presId="urn:microsoft.com/office/officeart/2005/8/layout/hierarchy1"/>
    <dgm:cxn modelId="{C458A2C8-2540-454F-A40A-664165D7AB93}" srcId="{D33C0B1A-905B-4881-B265-4AE3347C92B9}" destId="{CB023C5F-209F-4285-9FD6-3FA1004547F4}" srcOrd="0" destOrd="0" parTransId="{58411C77-4C26-4084-8D65-831CE9DEB89C}" sibTransId="{7C238AED-5983-479C-A21D-B0A31E0E2B62}"/>
    <dgm:cxn modelId="{6D5355F8-D9BA-4478-B14A-400B8417C888}" srcId="{602316B9-3D03-43C3-8BAF-7D83EC804C7A}" destId="{59C0CDE0-52A2-41B8-BD70-4FF14737C48C}" srcOrd="0" destOrd="0" parTransId="{C96B1248-6B23-460F-8410-547C1A267135}" sibTransId="{07173489-768D-47DC-BB86-98DEFAA8B1DA}"/>
    <dgm:cxn modelId="{2F3602A2-F9AF-4992-89E3-DC36DD0A26EF}" srcId="{B389C831-DEA3-4063-88FD-5378E17E64A7}" destId="{1230CE80-D6C5-4DF7-A231-B093A88D7237}" srcOrd="1" destOrd="0" parTransId="{E79ECCE7-426B-454C-B502-00576C7773DC}" sibTransId="{6BD2FBDA-904E-4C90-92C7-EBBF93DD7972}"/>
    <dgm:cxn modelId="{B45FA27A-6CEC-FC40-A6A0-EA88C1F56B97}" type="presOf" srcId="{B389C831-DEA3-4063-88FD-5378E17E64A7}" destId="{17256F2E-638F-41F7-A4E3-25F2A489DBEC}" srcOrd="0" destOrd="0" presId="urn:microsoft.com/office/officeart/2005/8/layout/hierarchy1"/>
    <dgm:cxn modelId="{E7CCA147-2117-9945-A212-92C31DC77681}" type="presOf" srcId="{1E1C6159-8515-482D-ADEE-45493CCE7581}" destId="{C997C441-1F8A-4478-80E9-F1A9C339A4A7}" srcOrd="0" destOrd="0" presId="urn:microsoft.com/office/officeart/2005/8/layout/hierarchy1"/>
    <dgm:cxn modelId="{B32A58AF-CE96-4A45-99C7-399DA056811F}" type="presParOf" srcId="{17256F2E-638F-41F7-A4E3-25F2A489DBEC}" destId="{EF4DDA90-89C1-4E2F-A0EF-30D250586776}" srcOrd="0" destOrd="0" presId="urn:microsoft.com/office/officeart/2005/8/layout/hierarchy1"/>
    <dgm:cxn modelId="{C17594AA-F178-1440-97D6-E1F89E7E4BAC}" type="presParOf" srcId="{EF4DDA90-89C1-4E2F-A0EF-30D250586776}" destId="{70724F27-705B-47A0-9972-6CB7ED230235}" srcOrd="0" destOrd="0" presId="urn:microsoft.com/office/officeart/2005/8/layout/hierarchy1"/>
    <dgm:cxn modelId="{426791E1-F020-C64F-8108-85481135D251}" type="presParOf" srcId="{70724F27-705B-47A0-9972-6CB7ED230235}" destId="{F687200A-7683-4A3A-8E8B-60B17C64A07E}" srcOrd="0" destOrd="0" presId="urn:microsoft.com/office/officeart/2005/8/layout/hierarchy1"/>
    <dgm:cxn modelId="{6F96337E-9FCF-A144-AA9F-826BBDDF3159}" type="presParOf" srcId="{70724F27-705B-47A0-9972-6CB7ED230235}" destId="{B1CA2A81-9C49-4CD4-8EF1-22EF21D37CAD}" srcOrd="1" destOrd="0" presId="urn:microsoft.com/office/officeart/2005/8/layout/hierarchy1"/>
    <dgm:cxn modelId="{B28AB88E-5FC6-1642-AB83-0649EF7BC48F}" type="presParOf" srcId="{EF4DDA90-89C1-4E2F-A0EF-30D250586776}" destId="{647CF523-DF98-4B3C-AA8D-A6DB918AE66B}" srcOrd="1" destOrd="0" presId="urn:microsoft.com/office/officeart/2005/8/layout/hierarchy1"/>
    <dgm:cxn modelId="{3818F268-60CA-4A46-B662-86CF234AB33F}" type="presParOf" srcId="{647CF523-DF98-4B3C-AA8D-A6DB918AE66B}" destId="{8605FE90-96E2-46A7-A34F-FDBE6AC2DC9E}" srcOrd="0" destOrd="0" presId="urn:microsoft.com/office/officeart/2005/8/layout/hierarchy1"/>
    <dgm:cxn modelId="{6D3EBD22-1AC9-E44D-9F53-AB3192EA61BC}" type="presParOf" srcId="{647CF523-DF98-4B3C-AA8D-A6DB918AE66B}" destId="{52DCF690-60F5-400B-8A7D-7D97BAFD59FF}" srcOrd="1" destOrd="0" presId="urn:microsoft.com/office/officeart/2005/8/layout/hierarchy1"/>
    <dgm:cxn modelId="{6D561656-443B-0240-8E23-06EAF03C89EA}" type="presParOf" srcId="{52DCF690-60F5-400B-8A7D-7D97BAFD59FF}" destId="{871E590C-ECAE-4C66-8365-BD8801B4A886}" srcOrd="0" destOrd="0" presId="urn:microsoft.com/office/officeart/2005/8/layout/hierarchy1"/>
    <dgm:cxn modelId="{F5F9A6AF-8B22-CF42-B076-7340681CA005}" type="presParOf" srcId="{871E590C-ECAE-4C66-8365-BD8801B4A886}" destId="{64487736-5844-4751-AB5E-7FA22A502093}" srcOrd="0" destOrd="0" presId="urn:microsoft.com/office/officeart/2005/8/layout/hierarchy1"/>
    <dgm:cxn modelId="{A87D9989-24E6-144E-9E7D-F7C673FAC56C}" type="presParOf" srcId="{871E590C-ECAE-4C66-8365-BD8801B4A886}" destId="{5B7F2957-55F6-46FA-93F6-23482D770A1D}" srcOrd="1" destOrd="0" presId="urn:microsoft.com/office/officeart/2005/8/layout/hierarchy1"/>
    <dgm:cxn modelId="{ADEB57B9-903B-7B47-BFFB-0C3825693CF6}" type="presParOf" srcId="{52DCF690-60F5-400B-8A7D-7D97BAFD59FF}" destId="{7071C928-B5E2-45FA-848F-0F85BB54DE79}" srcOrd="1" destOrd="0" presId="urn:microsoft.com/office/officeart/2005/8/layout/hierarchy1"/>
    <dgm:cxn modelId="{22EC820B-3B0E-5E40-BB3E-72ADD14FD570}" type="presParOf" srcId="{7071C928-B5E2-45FA-848F-0F85BB54DE79}" destId="{5A947DD2-652D-4C14-BEBF-205BA3FBE3E7}" srcOrd="0" destOrd="0" presId="urn:microsoft.com/office/officeart/2005/8/layout/hierarchy1"/>
    <dgm:cxn modelId="{669E7EFD-68DB-3648-B597-F0BABBE38453}" type="presParOf" srcId="{7071C928-B5E2-45FA-848F-0F85BB54DE79}" destId="{B6EB1F65-5104-4F4A-B849-B6F9191DAB58}" srcOrd="1" destOrd="0" presId="urn:microsoft.com/office/officeart/2005/8/layout/hierarchy1"/>
    <dgm:cxn modelId="{5DE13F7E-7F78-DC42-BF99-BCD4F652C341}" type="presParOf" srcId="{B6EB1F65-5104-4F4A-B849-B6F9191DAB58}" destId="{8011EE6B-8EA3-4102-83B6-AAC333E96B70}" srcOrd="0" destOrd="0" presId="urn:microsoft.com/office/officeart/2005/8/layout/hierarchy1"/>
    <dgm:cxn modelId="{F248CCB5-C783-A14C-94B9-58F522B63B55}" type="presParOf" srcId="{8011EE6B-8EA3-4102-83B6-AAC333E96B70}" destId="{BF6DF09E-AE1F-43B7-89AC-CA686A9633A7}" srcOrd="0" destOrd="0" presId="urn:microsoft.com/office/officeart/2005/8/layout/hierarchy1"/>
    <dgm:cxn modelId="{8953784C-2505-9543-AE19-D893B91D02CB}" type="presParOf" srcId="{8011EE6B-8EA3-4102-83B6-AAC333E96B70}" destId="{C997C441-1F8A-4478-80E9-F1A9C339A4A7}" srcOrd="1" destOrd="0" presId="urn:microsoft.com/office/officeart/2005/8/layout/hierarchy1"/>
    <dgm:cxn modelId="{1A037290-40C3-F145-A61F-326841E21660}" type="presParOf" srcId="{B6EB1F65-5104-4F4A-B849-B6F9191DAB58}" destId="{5CA274E3-E1F1-4DA3-BC4A-90FACF82223F}" srcOrd="1" destOrd="0" presId="urn:microsoft.com/office/officeart/2005/8/layout/hierarchy1"/>
    <dgm:cxn modelId="{10767822-C64A-3442-9ECD-DD64DEACA4BA}" type="presParOf" srcId="{647CF523-DF98-4B3C-AA8D-A6DB918AE66B}" destId="{CA94CEF7-DBD0-44C6-917B-DB450DED7BF0}" srcOrd="2" destOrd="0" presId="urn:microsoft.com/office/officeart/2005/8/layout/hierarchy1"/>
    <dgm:cxn modelId="{F5CD46B3-947E-BC44-A3D8-4A4B1C14956A}" type="presParOf" srcId="{647CF523-DF98-4B3C-AA8D-A6DB918AE66B}" destId="{586AFC80-3DD2-4ED2-A184-344BF1F1E19F}" srcOrd="3" destOrd="0" presId="urn:microsoft.com/office/officeart/2005/8/layout/hierarchy1"/>
    <dgm:cxn modelId="{87937353-4316-BB49-9207-29F8929558B8}" type="presParOf" srcId="{586AFC80-3DD2-4ED2-A184-344BF1F1E19F}" destId="{F1E26AFD-648C-4383-8AFF-A7F9F0047F09}" srcOrd="0" destOrd="0" presId="urn:microsoft.com/office/officeart/2005/8/layout/hierarchy1"/>
    <dgm:cxn modelId="{B55A7D78-BF67-6841-8DBE-DA7EBD2158F0}" type="presParOf" srcId="{F1E26AFD-648C-4383-8AFF-A7F9F0047F09}" destId="{2361685B-4E5A-4B45-B56F-F7637A7AEB20}" srcOrd="0" destOrd="0" presId="urn:microsoft.com/office/officeart/2005/8/layout/hierarchy1"/>
    <dgm:cxn modelId="{A3FDA542-80C6-2F4A-9CD6-865D243CC3D6}" type="presParOf" srcId="{F1E26AFD-648C-4383-8AFF-A7F9F0047F09}" destId="{2019A6B9-58BC-4857-BBF4-CACE627EF6E1}" srcOrd="1" destOrd="0" presId="urn:microsoft.com/office/officeart/2005/8/layout/hierarchy1"/>
    <dgm:cxn modelId="{B8FEA844-B7F2-3741-A683-8F736BB51D9C}" type="presParOf" srcId="{586AFC80-3DD2-4ED2-A184-344BF1F1E19F}" destId="{8729856F-31EE-4B2F-A42E-10EBFD6BE525}" srcOrd="1" destOrd="0" presId="urn:microsoft.com/office/officeart/2005/8/layout/hierarchy1"/>
    <dgm:cxn modelId="{C2F2DD69-4F82-3A4A-84F4-E01DFB401E2F}" type="presParOf" srcId="{8729856F-31EE-4B2F-A42E-10EBFD6BE525}" destId="{7B8926B6-4830-4C14-AE0F-DB7815B72F75}" srcOrd="0" destOrd="0" presId="urn:microsoft.com/office/officeart/2005/8/layout/hierarchy1"/>
    <dgm:cxn modelId="{A45AEAEE-E985-CE48-BB4D-A84FDE9D66F7}" type="presParOf" srcId="{8729856F-31EE-4B2F-A42E-10EBFD6BE525}" destId="{A710E150-2125-48D0-A2C3-C2671B5B737C}" srcOrd="1" destOrd="0" presId="urn:microsoft.com/office/officeart/2005/8/layout/hierarchy1"/>
    <dgm:cxn modelId="{D86F1390-135C-9B4D-86E5-3078FE6356BE}" type="presParOf" srcId="{A710E150-2125-48D0-A2C3-C2671B5B737C}" destId="{7F01BB3E-AB5B-4611-8BA3-7CA3911BC35C}" srcOrd="0" destOrd="0" presId="urn:microsoft.com/office/officeart/2005/8/layout/hierarchy1"/>
    <dgm:cxn modelId="{49E9C947-830B-A742-8F73-068E8E2DCA2F}" type="presParOf" srcId="{7F01BB3E-AB5B-4611-8BA3-7CA3911BC35C}" destId="{FBBE5782-AD72-4FA1-B6F9-BBFF51ADA63E}" srcOrd="0" destOrd="0" presId="urn:microsoft.com/office/officeart/2005/8/layout/hierarchy1"/>
    <dgm:cxn modelId="{2C87F832-47FE-C24F-B58F-D8E54343FBC3}" type="presParOf" srcId="{7F01BB3E-AB5B-4611-8BA3-7CA3911BC35C}" destId="{7A25FB10-E9EF-4AEF-AACC-6ABB7E0E40D6}" srcOrd="1" destOrd="0" presId="urn:microsoft.com/office/officeart/2005/8/layout/hierarchy1"/>
    <dgm:cxn modelId="{4B54D118-BB60-A14B-8844-2AB706AC5E2D}" type="presParOf" srcId="{A710E150-2125-48D0-A2C3-C2671B5B737C}" destId="{2BF508E8-301E-4308-900E-0A9460F60295}" srcOrd="1" destOrd="0" presId="urn:microsoft.com/office/officeart/2005/8/layout/hierarchy1"/>
    <dgm:cxn modelId="{906B6710-DC59-244D-8654-FD6CA603BF8D}" type="presParOf" srcId="{647CF523-DF98-4B3C-AA8D-A6DB918AE66B}" destId="{EB5B54D8-2E79-4F46-978B-87AC092BC5B0}" srcOrd="4" destOrd="0" presId="urn:microsoft.com/office/officeart/2005/8/layout/hierarchy1"/>
    <dgm:cxn modelId="{22E46FBC-003A-604E-8640-4E00DF4C062A}" type="presParOf" srcId="{647CF523-DF98-4B3C-AA8D-A6DB918AE66B}" destId="{0CFAD348-CE15-4ED5-AADB-AE44A4773619}" srcOrd="5" destOrd="0" presId="urn:microsoft.com/office/officeart/2005/8/layout/hierarchy1"/>
    <dgm:cxn modelId="{E2A5BA63-35EC-434E-BDD2-9781A384352B}" type="presParOf" srcId="{0CFAD348-CE15-4ED5-AADB-AE44A4773619}" destId="{ED291B14-5205-41C6-B40A-10E4E6EB09D6}" srcOrd="0" destOrd="0" presId="urn:microsoft.com/office/officeart/2005/8/layout/hierarchy1"/>
    <dgm:cxn modelId="{335B6C96-68C3-644E-B199-16154257F672}" type="presParOf" srcId="{ED291B14-5205-41C6-B40A-10E4E6EB09D6}" destId="{4649D8F3-6373-4B65-9FB2-AB5A04C30807}" srcOrd="0" destOrd="0" presId="urn:microsoft.com/office/officeart/2005/8/layout/hierarchy1"/>
    <dgm:cxn modelId="{FD06B232-E236-E64E-85F2-DA523AED5D82}" type="presParOf" srcId="{ED291B14-5205-41C6-B40A-10E4E6EB09D6}" destId="{4A9759BF-7C5C-4F6B-BC74-28EC04145F09}" srcOrd="1" destOrd="0" presId="urn:microsoft.com/office/officeart/2005/8/layout/hierarchy1"/>
    <dgm:cxn modelId="{D8268B31-6C1F-0B4E-A9BD-FA0BB0E3FA9F}" type="presParOf" srcId="{0CFAD348-CE15-4ED5-AADB-AE44A4773619}" destId="{A6B831B8-0536-4133-BA92-21CA1B6C64D8}" srcOrd="1" destOrd="0" presId="urn:microsoft.com/office/officeart/2005/8/layout/hierarchy1"/>
    <dgm:cxn modelId="{387BEF06-B9AC-D74E-984B-84C61E51322B}" type="presParOf" srcId="{A6B831B8-0536-4133-BA92-21CA1B6C64D8}" destId="{9B9034B8-F681-425A-AB57-4A15D3690340}" srcOrd="0" destOrd="0" presId="urn:microsoft.com/office/officeart/2005/8/layout/hierarchy1"/>
    <dgm:cxn modelId="{9DCAB062-658C-1D46-8CBE-AF449C8F5002}" type="presParOf" srcId="{A6B831B8-0536-4133-BA92-21CA1B6C64D8}" destId="{6D32EA3F-1214-4D2C-BA7C-D68025A43AA7}" srcOrd="1" destOrd="0" presId="urn:microsoft.com/office/officeart/2005/8/layout/hierarchy1"/>
    <dgm:cxn modelId="{2C796B6E-F0AB-8748-AEE6-73F4404D21E8}" type="presParOf" srcId="{6D32EA3F-1214-4D2C-BA7C-D68025A43AA7}" destId="{56F358D6-4C5A-49B9-96C9-A1B39FA416EF}" srcOrd="0" destOrd="0" presId="urn:microsoft.com/office/officeart/2005/8/layout/hierarchy1"/>
    <dgm:cxn modelId="{A418A529-6A28-1C46-B080-6262DA6BF1D2}" type="presParOf" srcId="{56F358D6-4C5A-49B9-96C9-A1B39FA416EF}" destId="{8C0BAA04-17F6-4C0D-8F5A-4FAACF1F7155}" srcOrd="0" destOrd="0" presId="urn:microsoft.com/office/officeart/2005/8/layout/hierarchy1"/>
    <dgm:cxn modelId="{6DEEAB49-3ADB-D64A-9CFD-FE65421E26FC}" type="presParOf" srcId="{56F358D6-4C5A-49B9-96C9-A1B39FA416EF}" destId="{8A66D6A0-D7E5-4217-8DBD-39DF9E1DEE40}" srcOrd="1" destOrd="0" presId="urn:microsoft.com/office/officeart/2005/8/layout/hierarchy1"/>
    <dgm:cxn modelId="{3B77E30C-57B6-014A-A4F3-6B5F3DC558C0}" type="presParOf" srcId="{6D32EA3F-1214-4D2C-BA7C-D68025A43AA7}" destId="{D8B31B8F-F789-4319-BDC1-9481888A1D23}" srcOrd="1" destOrd="0" presId="urn:microsoft.com/office/officeart/2005/8/layout/hierarchy1"/>
    <dgm:cxn modelId="{EE590BCD-3ED3-9E44-9E7E-D24CF252B7BD}" type="presParOf" srcId="{17256F2E-638F-41F7-A4E3-25F2A489DBEC}" destId="{0584ED62-6DC1-42D9-A521-32CCB95861E3}" srcOrd="1" destOrd="0" presId="urn:microsoft.com/office/officeart/2005/8/layout/hierarchy1"/>
    <dgm:cxn modelId="{13AE1358-6294-B540-BF9B-5C47AF12FA17}" type="presParOf" srcId="{0584ED62-6DC1-42D9-A521-32CCB95861E3}" destId="{5A769633-63D2-4BBD-A942-E34BE3ACB544}" srcOrd="0" destOrd="0" presId="urn:microsoft.com/office/officeart/2005/8/layout/hierarchy1"/>
    <dgm:cxn modelId="{AC177EC3-9B9D-CE4D-B8DF-05DCE1207A2B}" type="presParOf" srcId="{5A769633-63D2-4BBD-A942-E34BE3ACB544}" destId="{BEDD237B-8C4E-41CF-AD5D-520C2F38FEB7}" srcOrd="0" destOrd="0" presId="urn:microsoft.com/office/officeart/2005/8/layout/hierarchy1"/>
    <dgm:cxn modelId="{9523CFEB-A45C-044E-A5B6-1A3351767E06}" type="presParOf" srcId="{5A769633-63D2-4BBD-A942-E34BE3ACB544}" destId="{260F9686-8565-4E5C-B0A9-FB23BB8A87FF}" srcOrd="1" destOrd="0" presId="urn:microsoft.com/office/officeart/2005/8/layout/hierarchy1"/>
    <dgm:cxn modelId="{2EEF55FC-EB69-B540-8FC7-769EEDAA810C}" type="presParOf" srcId="{0584ED62-6DC1-42D9-A521-32CCB95861E3}" destId="{BF1892AE-0F43-4229-8673-28D81F64AA7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9034B8-F681-425A-AB57-4A15D3690340}">
      <dsp:nvSpPr>
        <dsp:cNvPr id="0" name=""/>
        <dsp:cNvSpPr/>
      </dsp:nvSpPr>
      <dsp:spPr>
        <a:xfrm>
          <a:off x="4191423" y="1778757"/>
          <a:ext cx="91440" cy="3465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658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5B54D8-2E79-4F46-978B-87AC092BC5B0}">
      <dsp:nvSpPr>
        <dsp:cNvPr id="0" name=""/>
        <dsp:cNvSpPr/>
      </dsp:nvSpPr>
      <dsp:spPr>
        <a:xfrm>
          <a:off x="3026548" y="842870"/>
          <a:ext cx="1210594" cy="4725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2149"/>
              </a:lnTo>
              <a:lnTo>
                <a:pt x="1210594" y="362149"/>
              </a:lnTo>
              <a:lnTo>
                <a:pt x="1210594" y="47254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8926B6-4830-4C14-AE0F-DB7815B72F75}">
      <dsp:nvSpPr>
        <dsp:cNvPr id="0" name=""/>
        <dsp:cNvSpPr/>
      </dsp:nvSpPr>
      <dsp:spPr>
        <a:xfrm>
          <a:off x="2972451" y="1778757"/>
          <a:ext cx="91440" cy="3465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658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94CEF7-DBD0-44C6-917B-DB450DED7BF0}">
      <dsp:nvSpPr>
        <dsp:cNvPr id="0" name=""/>
        <dsp:cNvSpPr/>
      </dsp:nvSpPr>
      <dsp:spPr>
        <a:xfrm>
          <a:off x="2972451" y="842870"/>
          <a:ext cx="91440" cy="472547"/>
        </a:xfrm>
        <a:custGeom>
          <a:avLst/>
          <a:gdLst/>
          <a:ahLst/>
          <a:cxnLst/>
          <a:rect l="0" t="0" r="0" b="0"/>
          <a:pathLst>
            <a:path>
              <a:moveTo>
                <a:pt x="54097" y="0"/>
              </a:moveTo>
              <a:lnTo>
                <a:pt x="54097" y="362149"/>
              </a:lnTo>
              <a:lnTo>
                <a:pt x="45720" y="362149"/>
              </a:lnTo>
              <a:lnTo>
                <a:pt x="45720" y="47254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947DD2-652D-4C14-BEBF-205BA3FBE3E7}">
      <dsp:nvSpPr>
        <dsp:cNvPr id="0" name=""/>
        <dsp:cNvSpPr/>
      </dsp:nvSpPr>
      <dsp:spPr>
        <a:xfrm>
          <a:off x="1753479" y="1778757"/>
          <a:ext cx="91440" cy="3465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658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05FE90-96E2-46A7-A34F-FDBE6AC2DC9E}">
      <dsp:nvSpPr>
        <dsp:cNvPr id="0" name=""/>
        <dsp:cNvSpPr/>
      </dsp:nvSpPr>
      <dsp:spPr>
        <a:xfrm>
          <a:off x="1799199" y="842870"/>
          <a:ext cx="1227349" cy="472547"/>
        </a:xfrm>
        <a:custGeom>
          <a:avLst/>
          <a:gdLst/>
          <a:ahLst/>
          <a:cxnLst/>
          <a:rect l="0" t="0" r="0" b="0"/>
          <a:pathLst>
            <a:path>
              <a:moveTo>
                <a:pt x="1227349" y="0"/>
              </a:moveTo>
              <a:lnTo>
                <a:pt x="1227349" y="362149"/>
              </a:lnTo>
              <a:lnTo>
                <a:pt x="0" y="362149"/>
              </a:lnTo>
              <a:lnTo>
                <a:pt x="0" y="47254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87200A-7683-4A3A-8E8B-60B17C64A07E}">
      <dsp:nvSpPr>
        <dsp:cNvPr id="0" name=""/>
        <dsp:cNvSpPr/>
      </dsp:nvSpPr>
      <dsp:spPr>
        <a:xfrm>
          <a:off x="2129208" y="-125790"/>
          <a:ext cx="1794680" cy="9686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4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4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4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4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1CA2A81-9C49-4CD4-8EF1-22EF21D37CAD}">
      <dsp:nvSpPr>
        <dsp:cNvPr id="0" name=""/>
        <dsp:cNvSpPr/>
      </dsp:nvSpPr>
      <dsp:spPr>
        <a:xfrm>
          <a:off x="2261619" y="0"/>
          <a:ext cx="1794680" cy="9686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REGIONE</a:t>
          </a:r>
        </a:p>
      </dsp:txBody>
      <dsp:txXfrm>
        <a:off x="2289990" y="28371"/>
        <a:ext cx="1737938" cy="911919"/>
      </dsp:txXfrm>
    </dsp:sp>
    <dsp:sp modelId="{64487736-5844-4751-AB5E-7FA22A502093}">
      <dsp:nvSpPr>
        <dsp:cNvPr id="0" name=""/>
        <dsp:cNvSpPr/>
      </dsp:nvSpPr>
      <dsp:spPr>
        <a:xfrm>
          <a:off x="1322124" y="1315418"/>
          <a:ext cx="954148" cy="46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6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6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6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B7F2957-55F6-46FA-93F6-23482D770A1D}">
      <dsp:nvSpPr>
        <dsp:cNvPr id="0" name=""/>
        <dsp:cNvSpPr/>
      </dsp:nvSpPr>
      <dsp:spPr>
        <a:xfrm>
          <a:off x="1454536" y="1441209"/>
          <a:ext cx="954148" cy="4633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Azienda ULSS X</a:t>
          </a:r>
          <a:endParaRPr lang="it-IT" sz="1800" kern="1200" dirty="0"/>
        </a:p>
      </dsp:txBody>
      <dsp:txXfrm>
        <a:off x="1468107" y="1454780"/>
        <a:ext cx="927006" cy="436197"/>
      </dsp:txXfrm>
    </dsp:sp>
    <dsp:sp modelId="{BF6DF09E-AE1F-43B7-89AC-CA686A9633A7}">
      <dsp:nvSpPr>
        <dsp:cNvPr id="0" name=""/>
        <dsp:cNvSpPr/>
      </dsp:nvSpPr>
      <dsp:spPr>
        <a:xfrm>
          <a:off x="1322124" y="2125344"/>
          <a:ext cx="954148" cy="46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997C441-1F8A-4478-80E9-F1A9C339A4A7}">
      <dsp:nvSpPr>
        <dsp:cNvPr id="0" name=""/>
        <dsp:cNvSpPr/>
      </dsp:nvSpPr>
      <dsp:spPr>
        <a:xfrm>
          <a:off x="1454536" y="2251135"/>
          <a:ext cx="954148" cy="4633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DOSSIER</a:t>
          </a:r>
          <a:endParaRPr lang="it-IT" sz="1700" kern="1200" dirty="0"/>
        </a:p>
      </dsp:txBody>
      <dsp:txXfrm>
        <a:off x="1468107" y="2264706"/>
        <a:ext cx="927006" cy="436197"/>
      </dsp:txXfrm>
    </dsp:sp>
    <dsp:sp modelId="{2361685B-4E5A-4B45-B56F-F7637A7AEB20}">
      <dsp:nvSpPr>
        <dsp:cNvPr id="0" name=""/>
        <dsp:cNvSpPr/>
      </dsp:nvSpPr>
      <dsp:spPr>
        <a:xfrm>
          <a:off x="2541096" y="1315418"/>
          <a:ext cx="954148" cy="46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6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6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6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019A6B9-58BC-4857-BBF4-CACE627EF6E1}">
      <dsp:nvSpPr>
        <dsp:cNvPr id="0" name=""/>
        <dsp:cNvSpPr/>
      </dsp:nvSpPr>
      <dsp:spPr>
        <a:xfrm>
          <a:off x="2673508" y="1441209"/>
          <a:ext cx="954148" cy="4633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Azienda ULSS Y</a:t>
          </a:r>
          <a:endParaRPr lang="it-IT" sz="1800" kern="1200" dirty="0"/>
        </a:p>
      </dsp:txBody>
      <dsp:txXfrm>
        <a:off x="2687079" y="1454780"/>
        <a:ext cx="927006" cy="436197"/>
      </dsp:txXfrm>
    </dsp:sp>
    <dsp:sp modelId="{FBBE5782-AD72-4FA1-B6F9-BBFF51ADA63E}">
      <dsp:nvSpPr>
        <dsp:cNvPr id="0" name=""/>
        <dsp:cNvSpPr/>
      </dsp:nvSpPr>
      <dsp:spPr>
        <a:xfrm>
          <a:off x="2541096" y="2125344"/>
          <a:ext cx="954148" cy="46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A25FB10-E9EF-4AEF-AACC-6ABB7E0E40D6}">
      <dsp:nvSpPr>
        <dsp:cNvPr id="0" name=""/>
        <dsp:cNvSpPr/>
      </dsp:nvSpPr>
      <dsp:spPr>
        <a:xfrm>
          <a:off x="2673508" y="2251135"/>
          <a:ext cx="954148" cy="4633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DOSSIER</a:t>
          </a:r>
          <a:endParaRPr lang="it-IT" sz="1700" kern="1200" dirty="0"/>
        </a:p>
      </dsp:txBody>
      <dsp:txXfrm>
        <a:off x="2687079" y="2264706"/>
        <a:ext cx="927006" cy="436197"/>
      </dsp:txXfrm>
    </dsp:sp>
    <dsp:sp modelId="{4649D8F3-6373-4B65-9FB2-AB5A04C30807}">
      <dsp:nvSpPr>
        <dsp:cNvPr id="0" name=""/>
        <dsp:cNvSpPr/>
      </dsp:nvSpPr>
      <dsp:spPr>
        <a:xfrm>
          <a:off x="3760068" y="1315418"/>
          <a:ext cx="954148" cy="46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6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6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6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A9759BF-7C5C-4F6B-BC74-28EC04145F09}">
      <dsp:nvSpPr>
        <dsp:cNvPr id="0" name=""/>
        <dsp:cNvSpPr/>
      </dsp:nvSpPr>
      <dsp:spPr>
        <a:xfrm>
          <a:off x="3892480" y="1441209"/>
          <a:ext cx="954148" cy="4633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Azienda ULSS Z</a:t>
          </a:r>
          <a:endParaRPr lang="it-IT" sz="1800" kern="1200" dirty="0"/>
        </a:p>
      </dsp:txBody>
      <dsp:txXfrm>
        <a:off x="3906051" y="1454780"/>
        <a:ext cx="927006" cy="436197"/>
      </dsp:txXfrm>
    </dsp:sp>
    <dsp:sp modelId="{8C0BAA04-17F6-4C0D-8F5A-4FAACF1F7155}">
      <dsp:nvSpPr>
        <dsp:cNvPr id="0" name=""/>
        <dsp:cNvSpPr/>
      </dsp:nvSpPr>
      <dsp:spPr>
        <a:xfrm>
          <a:off x="3760068" y="2125344"/>
          <a:ext cx="954148" cy="46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A66D6A0-D7E5-4217-8DBD-39DF9E1DEE40}">
      <dsp:nvSpPr>
        <dsp:cNvPr id="0" name=""/>
        <dsp:cNvSpPr/>
      </dsp:nvSpPr>
      <dsp:spPr>
        <a:xfrm>
          <a:off x="3892480" y="2251135"/>
          <a:ext cx="954148" cy="4633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DOSSIER</a:t>
          </a:r>
          <a:endParaRPr lang="it-IT" sz="1700" kern="1200" dirty="0"/>
        </a:p>
      </dsp:txBody>
      <dsp:txXfrm>
        <a:off x="3906051" y="2264706"/>
        <a:ext cx="927006" cy="436197"/>
      </dsp:txXfrm>
    </dsp:sp>
    <dsp:sp modelId="{BEDD237B-8C4E-41CF-AD5D-520C2F38FEB7}">
      <dsp:nvSpPr>
        <dsp:cNvPr id="0" name=""/>
        <dsp:cNvSpPr/>
      </dsp:nvSpPr>
      <dsp:spPr>
        <a:xfrm>
          <a:off x="4905271" y="-125790"/>
          <a:ext cx="1794680" cy="9686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4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4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4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4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60F9686-8565-4E5C-B0A9-FB23BB8A87FF}">
      <dsp:nvSpPr>
        <dsp:cNvPr id="0" name=""/>
        <dsp:cNvSpPr/>
      </dsp:nvSpPr>
      <dsp:spPr>
        <a:xfrm>
          <a:off x="5037682" y="0"/>
          <a:ext cx="1794680" cy="9686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CO.GE.APS</a:t>
          </a:r>
          <a:r>
            <a:rPr lang="it-IT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/>
          </a:r>
          <a:br>
            <a:rPr lang="it-IT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it-IT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Dati sulle partecipazioni</a:t>
          </a:r>
          <a:endParaRPr lang="it-IT" sz="1700" kern="1200" dirty="0"/>
        </a:p>
      </dsp:txBody>
      <dsp:txXfrm>
        <a:off x="5066053" y="28371"/>
        <a:ext cx="1737938" cy="911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63B395D-B45F-4BA2-866E-78972F90DED8}" type="datetime1">
              <a:rPr lang="it-IT"/>
              <a:pPr/>
              <a:t>15/10/2012</a:t>
            </a:fld>
            <a:endParaRPr lang="it-IT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it-IT"/>
              <a:t>SLIDE N.</a:t>
            </a:r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39DDBB3-A19F-40BD-8F49-239448ABFDD4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4283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96BBC5-2AEB-4EC1-B2AC-FDDA8AD79A94}" type="datetime1">
              <a:rPr lang="it-IT"/>
              <a:pPr/>
              <a:t>15/10/2012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it-IT"/>
              <a:t>SLIDE N.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2723E4D-7DB6-49EF-9555-54B6BCC8F948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229922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piè di pagina 5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it-IT" sz="1200" smtClean="0"/>
              <a:t>SLIDE N.</a:t>
            </a:r>
          </a:p>
        </p:txBody>
      </p:sp>
      <p:sp>
        <p:nvSpPr>
          <p:cNvPr id="15363" name="Segnaposto numero diapositiva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C3427654-DD97-4B4B-94F2-12298DBA162E}" type="slidenum">
              <a:rPr lang="it-IT" sz="1200"/>
              <a:pPr eaLnBrk="1" hangingPunct="1"/>
              <a:t>1</a:t>
            </a:fld>
            <a:endParaRPr lang="it-IT" sz="1200"/>
          </a:p>
        </p:txBody>
      </p:sp>
      <p:sp>
        <p:nvSpPr>
          <p:cNvPr id="1536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15366" name="Segnaposto numero diapositiva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E283DC38-EFAD-4E25-8252-1DF2E664A67F}" type="slidenum">
              <a:rPr lang="it-IT" sz="1200"/>
              <a:pPr algn="r" eaLnBrk="1" hangingPunct="1"/>
              <a:t>1</a:t>
            </a:fld>
            <a:endParaRPr lang="it-IT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Z:\Documenti\Regione Veneto\Centro Regionale ECM\modelli e loghi\Loghi\head-sfumata-giallo_2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ecm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214313"/>
            <a:ext cx="85725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05845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569F2A-11D3-48D7-A1B0-7C0C6E753353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1678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Z:\Documenti\Regione Veneto\Centro Regionale ECM\modelli e loghi\Loghi\head-sfumata-giallo_VER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0"/>
            <a:ext cx="8572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ecm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188" y="142875"/>
            <a:ext cx="7143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7758138" cy="846158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7686700" cy="4525963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10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1590675" cy="36512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fld id="{D6C42C38-00C6-482F-95F4-3F07124DF95D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8" name="Segnaposto piè di pagina 11"/>
          <p:cNvSpPr>
            <a:spLocks noGrp="1"/>
          </p:cNvSpPr>
          <p:nvPr>
            <p:ph type="ftr" sz="quarter" idx="12"/>
          </p:nvPr>
        </p:nvSpPr>
        <p:spPr>
          <a:xfrm>
            <a:off x="2928938" y="6357938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84023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Z:\Documenti\Regione Veneto\Centro Regionale ECM\modelli e loghi\Loghi\head-sfumata-giallo_VER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0"/>
            <a:ext cx="8572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ecm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188" y="142875"/>
            <a:ext cx="7143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2143125" y="6413500"/>
            <a:ext cx="428625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tabLst>
                <a:tab pos="3060700" algn="ctr"/>
                <a:tab pos="6119813" algn="r"/>
              </a:tabLst>
            </a:pPr>
            <a:r>
              <a:rPr lang="it-IT" sz="900" b="1" i="1">
                <a:ea typeface="Times New Roman" pitchFamily="18" charset="0"/>
              </a:rPr>
              <a:t>Centro Regionale di Riferimento – Educazione Continua in Medicina – ECM</a:t>
            </a:r>
            <a:endParaRPr lang="it-IT" sz="900" i="1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62113" cy="365125"/>
          </a:xfrm>
        </p:spPr>
        <p:txBody>
          <a:bodyPr/>
          <a:lstStyle>
            <a:lvl1pPr>
              <a:defRPr/>
            </a:lvl1pPr>
          </a:lstStyle>
          <a:p>
            <a:fld id="{57C68386-C681-43A5-B8B3-7B211D62A3D0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0377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Z:\Documenti\Regione Veneto\Centro Regionale ECM\modelli e loghi\Loghi\head-sfumata-giallo_VER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0"/>
            <a:ext cx="8572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ecm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188" y="142875"/>
            <a:ext cx="7143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2143125" y="6413500"/>
            <a:ext cx="428625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tabLst>
                <a:tab pos="3060700" algn="ctr"/>
                <a:tab pos="6119813" algn="r"/>
              </a:tabLst>
            </a:pPr>
            <a:r>
              <a:rPr lang="it-IT" sz="900" b="1">
                <a:ea typeface="Times New Roman" pitchFamily="18" charset="0"/>
              </a:rPr>
              <a:t>Centro Regionale di Riferimento – Educazione Continua in Medicina – ECM</a:t>
            </a:r>
            <a:endParaRPr lang="it-IT" sz="90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7615262" cy="846158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8617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4242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8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590675" cy="365125"/>
          </a:xfrm>
        </p:spPr>
        <p:txBody>
          <a:bodyPr/>
          <a:lstStyle>
            <a:lvl1pPr>
              <a:defRPr/>
            </a:lvl1pPr>
          </a:lstStyle>
          <a:p>
            <a:fld id="{4745EB29-1814-41A9-B204-DACDC795CE1E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265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Z:\Documenti\Regione Veneto\Centro Regionale ECM\modelli e loghi\Loghi\head-sfumata-giallo_VER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0"/>
            <a:ext cx="8572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ecm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188" y="142875"/>
            <a:ext cx="7143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2143125" y="6413500"/>
            <a:ext cx="428625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tabLst>
                <a:tab pos="3060700" algn="ctr"/>
                <a:tab pos="6119813" algn="r"/>
              </a:tabLst>
            </a:pPr>
            <a:r>
              <a:rPr lang="it-IT" sz="900" b="1">
                <a:ea typeface="Times New Roman" pitchFamily="18" charset="0"/>
              </a:rPr>
              <a:t>Centro Regionale di Riferimento – Educazione Continua in Medicina – ECM</a:t>
            </a:r>
            <a:endParaRPr lang="it-IT" sz="90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7686700" cy="98903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861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8617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4988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4988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10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2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590675" cy="365125"/>
          </a:xfrm>
        </p:spPr>
        <p:txBody>
          <a:bodyPr/>
          <a:lstStyle>
            <a:lvl1pPr>
              <a:defRPr/>
            </a:lvl1pPr>
          </a:lstStyle>
          <a:p>
            <a:fld id="{F4E763FC-D039-4418-9FB0-A14D5DF7B714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382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Z:\Documenti\Regione Veneto\Centro Regionale ECM\modelli e loghi\Loghi\head-sfumata-giallo_VER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0"/>
            <a:ext cx="8572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5" descr="ecm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188" y="142875"/>
            <a:ext cx="7143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2143125" y="6413500"/>
            <a:ext cx="428625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tabLst>
                <a:tab pos="3060700" algn="ctr"/>
                <a:tab pos="6119813" algn="r"/>
              </a:tabLst>
            </a:pPr>
            <a:r>
              <a:rPr lang="it-IT" sz="900" b="1">
                <a:ea typeface="Times New Roman" pitchFamily="18" charset="0"/>
              </a:rPr>
              <a:t>Centro Regionale di Riferimento – Educazione Continua in Medicina – ECM</a:t>
            </a:r>
            <a:endParaRPr lang="it-IT" sz="900"/>
          </a:p>
        </p:txBody>
      </p:sp>
      <p:sp>
        <p:nvSpPr>
          <p:cNvPr id="5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590675" cy="365125"/>
          </a:xfrm>
        </p:spPr>
        <p:txBody>
          <a:bodyPr/>
          <a:lstStyle>
            <a:lvl1pPr>
              <a:defRPr/>
            </a:lvl1pPr>
          </a:lstStyle>
          <a:p>
            <a:fld id="{C10F7B41-DE91-448E-A13A-3F41188E13DE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048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Z:\Documenti\Regione Veneto\Centro Regionale ECM\modelli e loghi\Loghi\head-sfumata-giallo_VER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0"/>
            <a:ext cx="8572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2143125" y="6413500"/>
            <a:ext cx="428625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tabLst>
                <a:tab pos="3060700" algn="ctr"/>
                <a:tab pos="6119813" algn="r"/>
              </a:tabLst>
            </a:pPr>
            <a:r>
              <a:rPr lang="it-IT" sz="900" b="1">
                <a:ea typeface="Times New Roman" pitchFamily="18" charset="0"/>
              </a:rPr>
              <a:t>Centro Regionale di Riferimento – Educazione Continua in Medicina – ECM</a:t>
            </a:r>
            <a:endParaRPr lang="it-IT" sz="90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130AC-A317-49C2-9A1E-F84A1C71522F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6905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1BEC1-3BAD-4E2F-BD44-AE0E767DB57C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664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AE1D9-2E07-46D5-98F8-4395ECB1163A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6891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C07EB526-8590-4C6C-B0BC-84797A6F447A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73" r:id="rId8"/>
    <p:sldLayoutId id="2147483674" r:id="rId9"/>
    <p:sldLayoutId id="2147483675" r:id="rId10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ctrTitle"/>
          </p:nvPr>
        </p:nvSpPr>
        <p:spPr>
          <a:xfrm>
            <a:off x="0" y="1268413"/>
            <a:ext cx="9144000" cy="2190750"/>
          </a:xfrm>
          <a:solidFill>
            <a:schemeClr val="tx1"/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it-IT" sz="3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</a:rPr>
              <a:t>		LA SPERIMENTAZIONE </a:t>
            </a:r>
            <a:br>
              <a:rPr lang="it-IT" sz="3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</a:rPr>
            </a:br>
            <a:r>
              <a:rPr lang="it-IT" sz="3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</a:rPr>
              <a:t>		DEL DOSSIER FORMATIVO</a:t>
            </a:r>
            <a:br>
              <a:rPr lang="it-IT" sz="3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</a:rPr>
            </a:br>
            <a:r>
              <a:rPr lang="it-IT" sz="3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</a:rPr>
              <a:t> 		NELLA REGIONE DEL VENETO</a:t>
            </a:r>
            <a:r>
              <a:rPr lang="it-IT" sz="3600" b="1" dirty="0" smtClean="0">
                <a:solidFill>
                  <a:srgbClr val="D7D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</a:rPr>
              <a:t/>
            </a:r>
            <a:br>
              <a:rPr lang="it-IT" sz="3600" b="1" dirty="0" smtClean="0">
                <a:solidFill>
                  <a:srgbClr val="D7D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</a:rPr>
            </a:br>
            <a:endParaRPr lang="it-IT" sz="3600" b="1" dirty="0" smtClean="0">
              <a:solidFill>
                <a:srgbClr val="D7D2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+mj-ea"/>
            </a:endParaRPr>
          </a:p>
        </p:txBody>
      </p:sp>
      <p:sp>
        <p:nvSpPr>
          <p:cNvPr id="14339" name="Sottotitolo 2"/>
          <p:cNvSpPr>
            <a:spLocks noGrp="1"/>
          </p:cNvSpPr>
          <p:nvPr>
            <p:ph type="subTitle" idx="1"/>
          </p:nvPr>
        </p:nvSpPr>
        <p:spPr>
          <a:xfrm>
            <a:off x="1258888" y="3933825"/>
            <a:ext cx="6400800" cy="23526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2000" b="1" smtClean="0">
                <a:solidFill>
                  <a:schemeClr val="tx1"/>
                </a:solidFill>
              </a:rPr>
              <a:t>Forum ECM</a:t>
            </a:r>
          </a:p>
          <a:p>
            <a:pPr>
              <a:lnSpc>
                <a:spcPct val="80000"/>
              </a:lnSpc>
            </a:pPr>
            <a:r>
              <a:rPr lang="it-IT" sz="2000" b="1" smtClean="0">
                <a:solidFill>
                  <a:schemeClr val="tx1"/>
                </a:solidFill>
              </a:rPr>
              <a:t>Quarta conferenza nazionale</a:t>
            </a:r>
          </a:p>
          <a:p>
            <a:pPr>
              <a:lnSpc>
                <a:spcPct val="80000"/>
              </a:lnSpc>
            </a:pPr>
            <a:r>
              <a:rPr lang="it-IT" sz="2000" b="1" smtClean="0">
                <a:solidFill>
                  <a:schemeClr val="tx1"/>
                </a:solidFill>
              </a:rPr>
              <a:t> sulla formazione continua in medicina</a:t>
            </a:r>
          </a:p>
          <a:p>
            <a:pPr>
              <a:lnSpc>
                <a:spcPct val="80000"/>
              </a:lnSpc>
            </a:pPr>
            <a:r>
              <a:rPr lang="it-IT" sz="2000" b="1" smtClean="0">
                <a:solidFill>
                  <a:schemeClr val="tx1"/>
                </a:solidFill>
              </a:rPr>
              <a:t>Cernobbio</a:t>
            </a:r>
          </a:p>
          <a:p>
            <a:pPr>
              <a:lnSpc>
                <a:spcPct val="80000"/>
              </a:lnSpc>
            </a:pPr>
            <a:r>
              <a:rPr lang="it-IT" sz="2000" b="1" smtClean="0">
                <a:solidFill>
                  <a:schemeClr val="tx1"/>
                </a:solidFill>
              </a:rPr>
              <a:t>16 OTTOBRE 2012</a:t>
            </a:r>
          </a:p>
          <a:p>
            <a:pPr>
              <a:lnSpc>
                <a:spcPct val="80000"/>
              </a:lnSpc>
            </a:pPr>
            <a:endParaRPr lang="it-IT" sz="200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it-IT" sz="2000" b="1" i="1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it-IT" sz="2000" i="1" smtClean="0">
                <a:solidFill>
                  <a:schemeClr val="tx1"/>
                </a:solidFill>
              </a:rPr>
              <a:t>Maria Teresa Manoni</a:t>
            </a:r>
          </a:p>
          <a:p>
            <a:pPr>
              <a:lnSpc>
                <a:spcPct val="80000"/>
              </a:lnSpc>
            </a:pPr>
            <a:r>
              <a:rPr lang="it-IT" sz="1800" i="1" smtClean="0">
                <a:solidFill>
                  <a:schemeClr val="tx1"/>
                </a:solidFill>
              </a:rPr>
              <a:t>Dirigente del Servizio Formazione del personale SSR</a:t>
            </a:r>
          </a:p>
        </p:txBody>
      </p:sp>
      <p:pic>
        <p:nvPicPr>
          <p:cNvPr id="14340" name="Picture 8" descr="FORUM EC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916113"/>
            <a:ext cx="19050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7758113" cy="1012825"/>
          </a:xfrm>
          <a:solidFill>
            <a:schemeClr val="bg1"/>
          </a:solidFill>
        </p:spPr>
        <p:txBody>
          <a:bodyPr/>
          <a:lstStyle/>
          <a:p>
            <a:r>
              <a:rPr lang="it-IT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Dal modello teorico all’applicazione pratica</a:t>
            </a:r>
            <a:endParaRPr lang="it-IT" smtClean="0"/>
          </a:p>
        </p:txBody>
      </p:sp>
      <p:pic>
        <p:nvPicPr>
          <p:cNvPr id="24579" name="Picture 4" descr="http://worldtradeforyou.eu/public/19097126_635x240_file_22-09-2009_12-09-31_binocolo_marchiomi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349500"/>
            <a:ext cx="7272337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539750" y="5013325"/>
            <a:ext cx="7632700" cy="43021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it-IT" sz="2200" b="1" u="sng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adley Hand ITC" pitchFamily="66" charset="0"/>
              </a:rPr>
              <a:t>Passo la parola al dott. Daniele Frezza – ULSS n. 9 TREVISO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339975" y="5876925"/>
            <a:ext cx="33099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it-IT" sz="1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GRAZIE PER L’ATTENZIONE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/>
          </p:cNvSpPr>
          <p:nvPr>
            <p:ph type="title" idx="4294967295"/>
          </p:nvPr>
        </p:nvSpPr>
        <p:spPr>
          <a:xfrm>
            <a:off x="214313" y="285750"/>
            <a:ext cx="7929562" cy="1143000"/>
          </a:xfrm>
        </p:spPr>
        <p:txBody>
          <a:bodyPr/>
          <a:lstStyle/>
          <a:p>
            <a:pPr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</a:rPr>
              <a:t>IL DOSSIER FORMATIVO  </a:t>
            </a:r>
            <a:b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</a:rPr>
            </a:b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</a:rPr>
              <a:t>NEL NUOVO SISTEMA ECM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7354888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it-IT" sz="2400" smtClean="0"/>
          </a:p>
          <a:p>
            <a:pPr algn="just">
              <a:lnSpc>
                <a:spcPct val="80000"/>
              </a:lnSpc>
              <a:buFont typeface="Arial" pitchFamily="34" charset="0"/>
              <a:buNone/>
            </a:pPr>
            <a:r>
              <a:rPr lang="it-IT" sz="2400" smtClean="0"/>
              <a:t>Secondo le indicazioni nazionali, il Dossier formativo ha l’obiettivo di </a:t>
            </a:r>
            <a:r>
              <a:rPr lang="it-IT" sz="2400" u="sng" smtClean="0"/>
              <a:t>tracciare la storia formativa </a:t>
            </a:r>
            <a:r>
              <a:rPr lang="it-IT" sz="2400" smtClean="0"/>
              <a:t>del professionista, evidenziandone le </a:t>
            </a:r>
            <a:r>
              <a:rPr lang="it-IT" sz="2400" u="sng" smtClean="0"/>
              <a:t>conoscenze</a:t>
            </a:r>
            <a:r>
              <a:rPr lang="it-IT" sz="2400" smtClean="0"/>
              <a:t> e le </a:t>
            </a:r>
            <a:r>
              <a:rPr lang="it-IT" sz="2400" u="sng" smtClean="0"/>
              <a:t>competenze professionali</a:t>
            </a:r>
            <a:r>
              <a:rPr lang="it-IT" sz="2400" smtClean="0"/>
              <a:t>, in coerenza con le esigenze organizzative, per il miglioramento della qualità dell’assistenza (…) “</a:t>
            </a:r>
            <a:r>
              <a:rPr lang="it-IT" sz="2400" i="1" smtClean="0"/>
              <a:t>in particolare deve tendere a favorire lo sviluppo professionale continuo dell’individuo e dei gruppi di appartenenza e risponde alle esigenze di programmazione e valutazione aziendale”.</a:t>
            </a:r>
            <a:endParaRPr lang="it-IT" sz="2400" smtClean="0"/>
          </a:p>
          <a:p>
            <a:pPr>
              <a:lnSpc>
                <a:spcPct val="80000"/>
              </a:lnSpc>
            </a:pPr>
            <a:endParaRPr lang="it-IT" sz="2400" smtClean="0"/>
          </a:p>
        </p:txBody>
      </p:sp>
      <p:pic>
        <p:nvPicPr>
          <p:cNvPr id="16388" name="Picture 6" descr="dossi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9688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71500"/>
            <a:ext cx="7758113" cy="846138"/>
          </a:xfrm>
        </p:spPr>
        <p:txBody>
          <a:bodyPr/>
          <a:lstStyle/>
          <a:p>
            <a:r>
              <a:rPr lang="it-IT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 SPERIMENTAZIONE</a:t>
            </a:r>
            <a:endParaRPr lang="it-IT" smtClean="0"/>
          </a:p>
        </p:txBody>
      </p:sp>
      <p:sp>
        <p:nvSpPr>
          <p:cNvPr id="17411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7686675" cy="4525963"/>
          </a:xfrm>
        </p:spPr>
        <p:txBody>
          <a:bodyPr/>
          <a:lstStyle/>
          <a:p>
            <a:pPr indent="0" algn="just">
              <a:buFont typeface="Arial" pitchFamily="34" charset="0"/>
              <a:buNone/>
            </a:pPr>
            <a:endParaRPr lang="it-IT" sz="1800" smtClean="0"/>
          </a:p>
          <a:p>
            <a:pPr indent="0" algn="just">
              <a:buFont typeface="Arial" pitchFamily="34" charset="0"/>
              <a:buNone/>
            </a:pPr>
            <a:r>
              <a:rPr lang="it-IT" sz="1800" smtClean="0"/>
              <a:t>La Commissione Nazionale ha incaricato il Consorzio gestione Anagrafica delle Professioni Sanitarie (Co.Ge.A.P.S.) di implementare uno </a:t>
            </a:r>
            <a:r>
              <a:rPr lang="it-IT" sz="1800" u="sng" smtClean="0"/>
              <a:t>strumento informatico</a:t>
            </a:r>
            <a:r>
              <a:rPr lang="it-IT" sz="1800" smtClean="0"/>
              <a:t>, collegato all’anagrafe nazionale, </a:t>
            </a:r>
            <a:r>
              <a:rPr lang="it-IT" sz="1800" u="sng" smtClean="0"/>
              <a:t>che possa essere utilizzato </a:t>
            </a:r>
            <a:r>
              <a:rPr lang="it-IT" sz="1800" smtClean="0"/>
              <a:t>sia dai professionisti che dalle Aziende Sanitarie , </a:t>
            </a:r>
            <a:r>
              <a:rPr lang="it-IT" sz="1800" u="sng" smtClean="0"/>
              <a:t>per la gestione del loro Dossier</a:t>
            </a:r>
            <a:r>
              <a:rPr lang="it-IT" sz="1800" smtClean="0"/>
              <a:t>, sia dagli Ordini, Collegi ed Associazioni professionali, per la certificazione dei percorsi formativi</a:t>
            </a:r>
          </a:p>
          <a:p>
            <a:pPr indent="0" algn="just">
              <a:buFont typeface="Arial" pitchFamily="34" charset="0"/>
              <a:buNone/>
            </a:pPr>
            <a:endParaRPr lang="it-IT" sz="1800" smtClean="0"/>
          </a:p>
        </p:txBody>
      </p:sp>
      <p:pic>
        <p:nvPicPr>
          <p:cNvPr id="17412" name="Picture 2" descr="C:\Documents and Settings\mariateresa-manoni\Impostazioni locali\Temporary Internet Files\Content.IE5\71Z1HCB2\MC900233279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3571875"/>
            <a:ext cx="2708275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ccia a destra 5"/>
          <p:cNvSpPr/>
          <p:nvPr/>
        </p:nvSpPr>
        <p:spPr>
          <a:xfrm>
            <a:off x="3286125" y="4357688"/>
            <a:ext cx="9779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800"/>
          </a:p>
        </p:txBody>
      </p:sp>
      <p:pic>
        <p:nvPicPr>
          <p:cNvPr id="17414" name="Picture 4" descr="C:\Documents and Settings\mariateresa-manoni\Impostazioni locali\Temporary Internet Files\Content.IE5\CHNOGU9E\MC900297699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4000500"/>
            <a:ext cx="182721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71500"/>
            <a:ext cx="7758113" cy="846138"/>
          </a:xfrm>
        </p:spPr>
        <p:txBody>
          <a:bodyPr/>
          <a:lstStyle/>
          <a:p>
            <a:r>
              <a:rPr lang="it-IT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 SPERIMENTAZIONE</a:t>
            </a:r>
            <a:endParaRPr lang="it-IT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313" y="1357313"/>
            <a:ext cx="7686675" cy="4757737"/>
          </a:xfrm>
        </p:spPr>
        <p:txBody>
          <a:bodyPr/>
          <a:lstStyle/>
          <a:p>
            <a:pPr indent="0" algn="just">
              <a:buFont typeface="Arial" pitchFamily="34" charset="0"/>
              <a:buNone/>
            </a:pPr>
            <a:r>
              <a:rPr lang="it-IT" sz="2400" smtClean="0"/>
              <a:t>Sono stati avviati a livello nazionale gli opportuni confronti con le professioni interessate.</a:t>
            </a:r>
          </a:p>
          <a:p>
            <a:pPr indent="0" algn="just">
              <a:buFont typeface="Arial" pitchFamily="34" charset="0"/>
              <a:buNone/>
            </a:pPr>
            <a:r>
              <a:rPr lang="it-IT" sz="2400" smtClean="0"/>
              <a:t>La Commissione Nazionale FC, sulla base dell’Accordo, ha avviato una sperimentazione dello strumento informatico, per verificare le criticità e le possibili ricadute di un prodotto che poi </a:t>
            </a:r>
            <a:r>
              <a:rPr lang="it-IT" sz="2400" b="1" u="sng" smtClean="0"/>
              <a:t>sarà sottoposto alla valutazione delle Regioni</a:t>
            </a:r>
            <a:r>
              <a:rPr lang="it-IT" sz="2400" smtClean="0"/>
              <a:t> per essere utilizzato su tutto il territorio nazionale</a:t>
            </a:r>
          </a:p>
          <a:p>
            <a:pPr indent="0"/>
            <a:endParaRPr lang="it-IT" smtClean="0"/>
          </a:p>
        </p:txBody>
      </p:sp>
      <p:pic>
        <p:nvPicPr>
          <p:cNvPr id="18436" name="Picture 8" descr="C:\Documents and Settings\mariateresa-manoni\Impostazioni locali\Temporary Internet Files\Content.IE5\SGIAY3T3\MC900433608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4286250"/>
            <a:ext cx="1422400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/>
          </p:cNvSpPr>
          <p:nvPr>
            <p:ph type="title"/>
          </p:nvPr>
        </p:nvSpPr>
        <p:spPr>
          <a:xfrm>
            <a:off x="0" y="2603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it-IT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</a:rPr>
              <a:t>ENTRARE NELLA SPERIMENTAZIONE</a:t>
            </a:r>
          </a:p>
        </p:txBody>
      </p:sp>
      <p:sp>
        <p:nvSpPr>
          <p:cNvPr id="19459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7686675" cy="4525963"/>
          </a:xfrm>
        </p:spPr>
        <p:txBody>
          <a:bodyPr/>
          <a:lstStyle/>
          <a:p>
            <a:r>
              <a:rPr lang="it-IT" sz="2800" smtClean="0"/>
              <a:t>Offre la possibilità  di una valutazione diretta ed oggettiva sull’utilità (validità) dello strumento informatico proposto dalla Commissione nazionale;</a:t>
            </a:r>
          </a:p>
          <a:p>
            <a:r>
              <a:rPr lang="it-IT" sz="2800" smtClean="0"/>
              <a:t>Permette di verificare l’impatto organizzativo per le nostre Aziende (Provider);</a:t>
            </a:r>
          </a:p>
          <a:p>
            <a:r>
              <a:rPr lang="it-IT" sz="2800" smtClean="0"/>
              <a:t>Dà la possibilità di proporre modifiche e/o soluzioni alternative, prima della definitiva applicazione del modello proposto</a:t>
            </a:r>
          </a:p>
          <a:p>
            <a:endParaRPr lang="it-IT" sz="280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428596" y="1071546"/>
          <a:ext cx="7429552" cy="271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nettore 2 3"/>
          <p:cNvCxnSpPr>
            <a:cxnSpLocks noChangeShapeType="1"/>
          </p:cNvCxnSpPr>
          <p:nvPr/>
        </p:nvCxnSpPr>
        <p:spPr bwMode="auto">
          <a:xfrm rot="5400000">
            <a:off x="5286375" y="2214563"/>
            <a:ext cx="1357313" cy="12144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  <a:effectLst>
            <a:outerShdw blurRad="130000" dist="101600" dir="2700000" algn="tl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Freccia a destra con strisce 5"/>
          <p:cNvSpPr/>
          <p:nvPr/>
        </p:nvSpPr>
        <p:spPr>
          <a:xfrm rot="5400000">
            <a:off x="3555207" y="3874293"/>
            <a:ext cx="571500" cy="823913"/>
          </a:xfrm>
          <a:prstGeom prst="striped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it-IT" sz="1800"/>
          </a:p>
        </p:txBody>
      </p:sp>
      <p:sp>
        <p:nvSpPr>
          <p:cNvPr id="7" name="Rettangolo 6"/>
          <p:cNvSpPr/>
          <p:nvPr/>
        </p:nvSpPr>
        <p:spPr>
          <a:xfrm>
            <a:off x="500063" y="4857750"/>
            <a:ext cx="7215187" cy="92868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CERTIFICAZIONE</a:t>
            </a:r>
          </a:p>
          <a:p>
            <a:pPr algn="ctr">
              <a:defRPr/>
            </a:pPr>
            <a:r>
              <a:rPr lang="it-IT" sz="1800" b="1" dirty="0"/>
              <a:t>dei percorsi formativi da parte di Ordini, Collegi ed Associazioni Professionali</a:t>
            </a: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357188" y="142875"/>
            <a:ext cx="7686675" cy="63182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SPERIMENTAZIONE IN VENETO</a:t>
            </a:r>
          </a:p>
        </p:txBody>
      </p:sp>
      <p:sp>
        <p:nvSpPr>
          <p:cNvPr id="20491" name="Line 9"/>
          <p:cNvSpPr>
            <a:spLocks noChangeShapeType="1"/>
          </p:cNvSpPr>
          <p:nvPr/>
        </p:nvSpPr>
        <p:spPr bwMode="auto">
          <a:xfrm>
            <a:off x="4572000" y="1412875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68" name="Group 64"/>
          <p:cNvGraphicFramePr>
            <a:graphicFrameLocks noGrp="1"/>
          </p:cNvGraphicFramePr>
          <p:nvPr>
            <p:ph idx="1"/>
          </p:nvPr>
        </p:nvGraphicFramePr>
        <p:xfrm>
          <a:off x="539750" y="115888"/>
          <a:ext cx="7416800" cy="6340475"/>
        </p:xfrm>
        <a:graphic>
          <a:graphicData uri="http://schemas.openxmlformats.org/drawingml/2006/table">
            <a:tbl>
              <a:tblPr/>
              <a:tblGrid>
                <a:gridCol w="1555750"/>
                <a:gridCol w="1554163"/>
                <a:gridCol w="1555750"/>
                <a:gridCol w="1555750"/>
                <a:gridCol w="1195387"/>
              </a:tblGrid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AZIENDE SANITARIE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DIRETTORE GENERALE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DIRIGENTE UFFICIO FORMAZIONE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UNITA’ OPERATIVE COINVOLTE 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PARTECIPANTI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Azienda ULSS n. 3 Bassano del Grappa 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Valerio Alberti 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Franco Vivino 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Laboratorio Analisi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11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Azienda  ULSS n. 6 Vicenza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Antonio Alessandri 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Laura Moretti 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Nefrologia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80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Azienda  ULSS n. 9  Treviso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Claudio Dario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Daniele Frezza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Pronto Soccorso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Medicina d’Urgenza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153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Azienda  ULSS n. 16 Padova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Adriano Cestrone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Luisa Bissoli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Ematologia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59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58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Azienda  ULSS n.  17 Este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Giovanni Pavesi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Raffaella Camilotto 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Dipartimento  di: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Chirurgia di Elezione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Materno Infantile 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259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Azienda  ULSS n. 18 Rovigo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Adriano Marcolongo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Diletta Mazzetti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Medicina Nucleare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Anatomia Patologica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19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Azienda Ospedaliera integrata di Verona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Sandro Caffi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Gabriele Romano  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Chirurgia Generale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Servizio Sviluppo Professionalità e Innovazione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45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Azienda  ULSS n. 22 Bussolengo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Alessandro Dall’Ora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Enzo Pescatori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Laboratorio Analisi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9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107950" y="0"/>
          <a:ext cx="8137525" cy="6808788"/>
        </p:xfrm>
        <a:graphic>
          <a:graphicData uri="http://schemas.openxmlformats.org/drawingml/2006/table">
            <a:tbl>
              <a:tblPr/>
              <a:tblGrid>
                <a:gridCol w="2344738"/>
                <a:gridCol w="1433512"/>
                <a:gridCol w="4359275"/>
              </a:tblGrid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odoni MT Black" pitchFamily="18" charset="0"/>
                          <a:ea typeface="ＭＳ Ｐゴシック" pitchFamily="34" charset="-128"/>
                        </a:rPr>
                        <a:t>AZIENDE SANITARIE/STRUTTURA</a:t>
                      </a:r>
                      <a:endParaRPr kumimoji="0" lang="it-IT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Bodoni MT Black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odoni MT Black" pitchFamily="18" charset="0"/>
                          <a:ea typeface="ＭＳ Ｐゴシック" pitchFamily="34" charset="-128"/>
                        </a:rPr>
                        <a:t>PARTECIPANTI</a:t>
                      </a:r>
                      <a:endParaRPr kumimoji="0" lang="it-IT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Bodoni MT Black" pitchFamily="18" charset="0"/>
                        <a:ea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odoni MT Black" pitchFamily="18" charset="0"/>
                          <a:ea typeface="Calibri" pitchFamily="34" charset="0"/>
                          <a:cs typeface="Times New Roman" pitchFamily="18" charset="0"/>
                        </a:rPr>
                        <a:t>PROFESSIONI SANITARIE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ULSS n. 3 - </a:t>
                      </a: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Laboratorio di analisi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11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it-IT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Infermiere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it-IT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Medico Chirurgo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it-IT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Biologo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it-IT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Tecnico sanitario di laboratorio biomedico  </a:t>
                      </a:r>
                      <a:endParaRPr kumimoji="0" lang="it-IT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28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ULSS n. 6 – </a:t>
                      </a: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Nefrologia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80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Infermiere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Medico Chirurgo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Tecnico sanitario laboratorio biomedico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it-IT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Tecnico di fisiopatologia cardiocircolatoria e perfusione cardiovascolare</a:t>
                      </a:r>
                      <a:endParaRPr kumimoji="0" lang="it-IT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ULSS n. 9 –  </a:t>
                      </a: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Pronto Soccorso e Medicina d’Urgenza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153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Infermiere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Medico Chirurgo</a:t>
                      </a:r>
                      <a:endParaRPr kumimoji="0" lang="it-IT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ULSS n. 16  -</a:t>
                      </a: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Ematologia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59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Infermiere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Medico Chirurgo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Tecnico sanitario laboratorio biomedico</a:t>
                      </a:r>
                      <a:endParaRPr kumimoji="0" lang="it-IT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2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ULSS n. 17 - </a:t>
                      </a: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Chirurgia di Elezione e Materno Infantile 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259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Infermiere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Medico Chirurgo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it-IT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Ostetrica</a:t>
                      </a:r>
                      <a:endParaRPr kumimoji="0" lang="it-IT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114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ULSS n. 18 - </a:t>
                      </a: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Medicina Nucleare e Anatomia Patologica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19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Infermiere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Medico Chirurgo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it-IT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Tecnico sanitario di radiologia medica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it-IT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Fisico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Tecnico sanitario di laboratorio biomedico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Biologo</a:t>
                      </a:r>
                      <a:endParaRPr kumimoji="0" lang="it-IT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57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AOUI di Verona  - </a:t>
                      </a: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Chirurgia Generale e Servizio Sviluppo Professionalità e Innovazione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45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>
                          <a:tab pos="150813" algn="l"/>
                        </a:tabLst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Medico Chirurgo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>
                          <a:tab pos="150813" algn="l"/>
                        </a:tabLst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Infermiere</a:t>
                      </a:r>
                      <a:endParaRPr kumimoji="0" lang="it-IT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ULSS n. 22 - </a:t>
                      </a: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Laboratorio Analisi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9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Medico Chirurgo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Infermiere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it-IT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Tecnico sanitario di laboratorio biomedico  </a:t>
                      </a:r>
                      <a:endParaRPr kumimoji="0" lang="it-IT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395288" y="0"/>
            <a:ext cx="7758112" cy="846138"/>
          </a:xfrm>
        </p:spPr>
        <p:txBody>
          <a:bodyPr/>
          <a:lstStyle/>
          <a:p>
            <a:r>
              <a:rPr lang="it-IT" b="1" smtClean="0">
                <a:solidFill>
                  <a:srgbClr val="95373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 FASI DELLA SPERIMENTAZIONE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34925" y="836613"/>
          <a:ext cx="8208963" cy="5983287"/>
        </p:xfrm>
        <a:graphic>
          <a:graphicData uri="http://schemas.openxmlformats.org/drawingml/2006/table">
            <a:tbl>
              <a:tblPr/>
              <a:tblGrid>
                <a:gridCol w="1584325"/>
                <a:gridCol w="863600"/>
                <a:gridCol w="720725"/>
                <a:gridCol w="1008063"/>
                <a:gridCol w="863600"/>
                <a:gridCol w="720725"/>
                <a:gridCol w="719137"/>
                <a:gridCol w="792163"/>
                <a:gridCol w="936625"/>
              </a:tblGrid>
              <a:tr h="871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Adesione alla sperimentazione CERNOBBIO  2010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10/2010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Incontro  presentazione progetto - VE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3/2011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71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Trasmissione elenchi alla CNFC ed al Cogeaps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8/2011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Incontri con le Aziende Sanitarie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5/2011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10/2011 Cernobbio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11/2011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1/2012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Consegna applicativo Cogeaps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2/2012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Test applicativo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Cogeaps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3/2012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6/2012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Compilazione DFI/DFG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8/2012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9/2012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Presentazione dati della sperimentazione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10/2012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pic>
        <p:nvPicPr>
          <p:cNvPr id="23647" name="Immagine 5" descr="Freccie%20Animate8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56325" y="6308725"/>
            <a:ext cx="9604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1714</TotalTime>
  <Words>656</Words>
  <Application>Microsoft Office PowerPoint</Application>
  <PresentationFormat>Presentazione su schermo (4:3)</PresentationFormat>
  <Paragraphs>169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Arial</vt:lpstr>
      <vt:lpstr>ＭＳ Ｐゴシック</vt:lpstr>
      <vt:lpstr>Calibri</vt:lpstr>
      <vt:lpstr>Times New Roman</vt:lpstr>
      <vt:lpstr>Bodoni MT Black</vt:lpstr>
      <vt:lpstr>Bradley Hand ITC</vt:lpstr>
      <vt:lpstr>Tema di Office</vt:lpstr>
      <vt:lpstr>  LA SPERIMENTAZIONE    DEL DOSSIER FORMATIVO    NELLA REGIONE DEL VENETO </vt:lpstr>
      <vt:lpstr>IL DOSSIER FORMATIVO   NEL NUOVO SISTEMA ECM</vt:lpstr>
      <vt:lpstr>LA SPERIMENTAZIONE</vt:lpstr>
      <vt:lpstr>LA SPERIMENTAZIONE</vt:lpstr>
      <vt:lpstr>ENTRARE NELLA SPERIMENTAZIONE</vt:lpstr>
      <vt:lpstr>Presentazione standard di PowerPoint</vt:lpstr>
      <vt:lpstr>Presentazione standard di PowerPoint</vt:lpstr>
      <vt:lpstr>Presentazione standard di PowerPoint</vt:lpstr>
      <vt:lpstr>LE FASI DELLA SPERIMENTAZIONE</vt:lpstr>
      <vt:lpstr>Dal modello teorico all’applicazione pratica</vt:lpstr>
    </vt:vector>
  </TitlesOfParts>
  <Company>rve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cernobbio 2010</dc:title>
  <dc:creator>mtm</dc:creator>
  <cp:lastModifiedBy>tecno</cp:lastModifiedBy>
  <cp:revision>154</cp:revision>
  <dcterms:created xsi:type="dcterms:W3CDTF">2008-12-03T10:30:16Z</dcterms:created>
  <dcterms:modified xsi:type="dcterms:W3CDTF">2012-10-15T13:25:28Z</dcterms:modified>
</cp:coreProperties>
</file>