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98" r:id="rId3"/>
    <p:sldId id="279" r:id="rId4"/>
    <p:sldId id="289" r:id="rId5"/>
    <p:sldId id="287" r:id="rId6"/>
    <p:sldId id="288" r:id="rId7"/>
    <p:sldId id="290" r:id="rId8"/>
    <p:sldId id="291" r:id="rId9"/>
    <p:sldId id="292" r:id="rId10"/>
    <p:sldId id="281" r:id="rId11"/>
    <p:sldId id="286" r:id="rId12"/>
    <p:sldId id="285" r:id="rId13"/>
    <p:sldId id="296" r:id="rId14"/>
    <p:sldId id="295" r:id="rId15"/>
    <p:sldId id="297" r:id="rId16"/>
    <p:sldId id="294" r:id="rId17"/>
    <p:sldId id="293" r:id="rId18"/>
    <p:sldId id="299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91" autoAdjust="0"/>
    <p:restoredTop sz="94675" autoAdjust="0"/>
  </p:normalViewPr>
  <p:slideViewPr>
    <p:cSldViewPr>
      <p:cViewPr>
        <p:scale>
          <a:sx n="75" d="100"/>
          <a:sy n="75" d="100"/>
        </p:scale>
        <p:origin x="-81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5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13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03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>
            <a:off x="0" y="6381328"/>
            <a:ext cx="671252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 userDrawn="1"/>
        </p:nvCxnSpPr>
        <p:spPr>
          <a:xfrm>
            <a:off x="7432600" y="6381328"/>
            <a:ext cx="17114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 userDrawn="1"/>
        </p:nvCxnSpPr>
        <p:spPr>
          <a:xfrm flipV="1">
            <a:off x="6712520" y="6089526"/>
            <a:ext cx="360040" cy="29180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 userDrawn="1"/>
        </p:nvCxnSpPr>
        <p:spPr>
          <a:xfrm>
            <a:off x="7072560" y="6089526"/>
            <a:ext cx="360040" cy="29180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carlo nucera\Pictures\agenas\ECM original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" y="6421726"/>
            <a:ext cx="1080120" cy="4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 userDrawn="1"/>
        </p:nvSpPr>
        <p:spPr>
          <a:xfrm>
            <a:off x="1157210" y="6451352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chemeClr val="tx1"/>
                </a:solidFill>
                <a:latin typeface="Bookman Old Style" pitchFamily="18" charset="0"/>
              </a:rPr>
              <a:t>E.C.M.</a:t>
            </a:r>
            <a:endParaRPr lang="it-IT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1" name="Picture 2" descr="C:\Users\carlo nucera\Pictures\agenas\Loghi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62" y="6248108"/>
            <a:ext cx="2689994" cy="6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5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pic>
        <p:nvPicPr>
          <p:cNvPr id="6" name="Picture 2" descr="C:\Users\carlo nucera\Pictures\agenas\Loghi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77667"/>
            <a:ext cx="2689994" cy="6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carlo nucera\Desktop\Cattur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2884440" cy="7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1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02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54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98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28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44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99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48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5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D330-3BBD-4037-B904-B783DE511C1B}" type="datetimeFigureOut">
              <a:rPr lang="it-IT" smtClean="0"/>
              <a:pPr/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578D-BB80-4245-A061-91E2FAE6CA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1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2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54448" y="2132856"/>
            <a:ext cx="74953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/>
              <a:t>IL NUOVO SITO ECM DELL’AGENAS</a:t>
            </a:r>
            <a:endParaRPr lang="it-IT" sz="6600" b="1" dirty="0"/>
          </a:p>
        </p:txBody>
      </p:sp>
    </p:spTree>
    <p:extLst>
      <p:ext uri="{BB962C8B-B14F-4D97-AF65-F5344CB8AC3E}">
        <p14:creationId xmlns:p14="http://schemas.microsoft.com/office/powerpoint/2010/main" val="156362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/>
              <a:t>NUOVE FUNZIONALITA’ PER GLI OPERATORI SANITARI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29321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22768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NUOVE FUNZIONALITA’ PER GLI OPERATORI SANITARI</a:t>
            </a:r>
            <a:endParaRPr lang="it-IT" sz="4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32350" y="2276872"/>
            <a:ext cx="7495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Possibilità di registrarsi al sito ECM</a:t>
            </a:r>
            <a:endParaRPr lang="it-IT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3116010" y="3284984"/>
            <a:ext cx="2195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/>
              <a:t>Feedback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32448" y="3843590"/>
            <a:ext cx="3160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/>
              <a:t>Vedere crediti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2483768" y="5589240"/>
            <a:ext cx="4057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/>
              <a:t>Vedere </a:t>
            </a:r>
            <a:r>
              <a:rPr lang="it-IT" sz="4000" b="1" dirty="0" smtClean="0"/>
              <a:t>corsi svolti</a:t>
            </a:r>
            <a:endParaRPr lang="it-IT" sz="4000" b="1" dirty="0"/>
          </a:p>
        </p:txBody>
      </p:sp>
      <p:sp>
        <p:nvSpPr>
          <p:cNvPr id="7" name="Rettangolo 6"/>
          <p:cNvSpPr/>
          <p:nvPr/>
        </p:nvSpPr>
        <p:spPr>
          <a:xfrm>
            <a:off x="343005" y="4364201"/>
            <a:ext cx="88102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Vedere </a:t>
            </a:r>
            <a:r>
              <a:rPr lang="it-IT" sz="4000" b="1" dirty="0" smtClean="0"/>
              <a:t>corsi da svolgere per la sua professione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02658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04 -0.3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8368" y="2348504"/>
            <a:ext cx="7495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/>
              <a:t>Feedback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100063"/>
            <a:ext cx="3967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Giudizi su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07705" y="168678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Adeguatezza</a:t>
            </a:r>
            <a:r>
              <a:rPr lang="it-IT" sz="4000" b="1" dirty="0" smtClean="0"/>
              <a:t> sede/piattaforma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07705" y="2394949"/>
            <a:ext cx="4903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Costo del corso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07705" y="3133334"/>
            <a:ext cx="525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Rendimento dei docenti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07705" y="3832604"/>
            <a:ext cx="612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Trasparenza sponsorizzazioni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07705" y="4725144"/>
            <a:ext cx="519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Argomenti</a:t>
            </a:r>
            <a:r>
              <a:rPr lang="it-IT" sz="4000" b="1" dirty="0" smtClean="0"/>
              <a:t> del corso</a:t>
            </a:r>
          </a:p>
        </p:txBody>
      </p:sp>
    </p:spTree>
    <p:extLst>
      <p:ext uri="{BB962C8B-B14F-4D97-AF65-F5344CB8AC3E}">
        <p14:creationId xmlns:p14="http://schemas.microsoft.com/office/powerpoint/2010/main" val="175773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388 L -1.11111E-6 -0.346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0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rlo nucera\Desktop\presentazione_cernobbio\presentazione_cernobbio\feedbac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r="8233"/>
          <a:stretch/>
        </p:blipFill>
        <p:spPr bwMode="auto">
          <a:xfrm>
            <a:off x="1619672" y="260648"/>
            <a:ext cx="6279456" cy="56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2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rlo nucera\Desktop\presentazione_cernobbio\presentazione_cernobbio\facc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217841" cy="54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24928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/>
              <a:t>ALBO PROVIDER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69307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672" y="1412776"/>
            <a:ext cx="519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Note Segreteria</a:t>
            </a:r>
            <a:endParaRPr lang="it-IT" sz="4000" b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2420888"/>
            <a:ext cx="519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Note Osservatorio</a:t>
            </a:r>
            <a:endParaRPr lang="it-IT" sz="4000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3501008"/>
            <a:ext cx="519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Note Comitato di garanzia</a:t>
            </a:r>
            <a:endParaRPr lang="it-IT" sz="4000" b="1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772071" y="4581128"/>
            <a:ext cx="519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Feedback</a:t>
            </a:r>
            <a:endParaRPr lang="it-IT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56953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60" y="260647"/>
            <a:ext cx="5574084" cy="561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35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epi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159" y="908720"/>
            <a:ext cx="8854841" cy="5092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29792" y="74588"/>
            <a:ext cx="622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HOME PAGE</a:t>
            </a:r>
            <a:endParaRPr lang="it-IT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r="12595" b="37999"/>
          <a:stretch/>
        </p:blipFill>
        <p:spPr bwMode="auto">
          <a:xfrm>
            <a:off x="683568" y="908720"/>
            <a:ext cx="8008374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6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2348880"/>
            <a:ext cx="7495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/>
              <a:t>NUOVA BANCA DATI</a:t>
            </a:r>
            <a:endParaRPr lang="it-IT" sz="6600" b="1" dirty="0"/>
          </a:p>
        </p:txBody>
      </p:sp>
    </p:spTree>
    <p:extLst>
      <p:ext uri="{BB962C8B-B14F-4D97-AF65-F5344CB8AC3E}">
        <p14:creationId xmlns:p14="http://schemas.microsoft.com/office/powerpoint/2010/main" val="427012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lo nucera\Desktop\presentazione_cernobbio\presentazione_cernobbio\cerc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r="11073"/>
          <a:stretch/>
        </p:blipFill>
        <p:spPr bwMode="auto">
          <a:xfrm>
            <a:off x="683568" y="332656"/>
            <a:ext cx="7776864" cy="56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0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rlo nucera\Desktop\presentazione_cernobbio\presentazione_cernobbio\hom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r="11487"/>
          <a:stretch/>
        </p:blipFill>
        <p:spPr bwMode="auto">
          <a:xfrm>
            <a:off x="1049413" y="332656"/>
            <a:ext cx="6978971" cy="56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35696" y="2420888"/>
            <a:ext cx="540060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580112" y="3068960"/>
            <a:ext cx="1656184" cy="2958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35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7" y="1844824"/>
            <a:ext cx="81454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72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lo nucera\Desktop\presentazione_cernobbio\presentazione_cernobbio\filtri_ricer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2097549" cy="60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7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lo nucera\Desktop\presentazione_cernobbio\presentazione_cernobbio\corpo_ricer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628"/>
            <a:ext cx="8663080" cy="579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020272" y="5373216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48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9444"/>
          <a:stretch/>
        </p:blipFill>
        <p:spPr bwMode="auto">
          <a:xfrm>
            <a:off x="971600" y="251396"/>
            <a:ext cx="77022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321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71</Words>
  <Application>Microsoft Office PowerPoint</Application>
  <PresentationFormat>Presentazione su schermo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Nucera</dc:creator>
  <cp:lastModifiedBy>tecno</cp:lastModifiedBy>
  <cp:revision>111</cp:revision>
  <dcterms:created xsi:type="dcterms:W3CDTF">2010-08-09T08:36:56Z</dcterms:created>
  <dcterms:modified xsi:type="dcterms:W3CDTF">2012-10-15T16:04:29Z</dcterms:modified>
</cp:coreProperties>
</file>