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73B8-3237-4235-B112-D510E30C917C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6655-45D0-4EEA-BE65-114F775247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0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C190-8F04-451C-A0BA-86CE0BEBDBDA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17A5-0D15-4710-8667-73AB054F89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5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3165-2892-478D-9C29-30298C879EB9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B227-B851-4C18-9C51-6DCC32F997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41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E2B0-F007-4A7E-B222-290DC5781865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E68E-661B-43AD-93CD-43BF3034EE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76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34D9-F859-41A2-B391-B7BFF091B3EA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7135-A979-4552-9682-505B1D1D8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45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9CAE-DE9E-428D-8C6F-C90568E9D5C6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B366-9C76-4F96-95ED-E3BE3FC53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16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0EFF-907A-41DA-9082-138B146B8E2C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97A3-FD9D-44AC-97C7-3F1DDA1AB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85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687D-EAD5-4848-BE45-A658A8EF7B8C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4165-C5A1-4CBA-8ADC-48C072FA05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3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0368-06E9-4750-A666-3489C440BD46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233C-9967-4BEA-815D-A9BE330154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0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86E5-7B04-44DA-BBD2-31574B09C770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C9F2-E127-4208-9F88-503DEB6350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0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71C4-A874-4C50-B173-2EAC892A30F0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7143-FE41-4C12-90BB-F519E5DD46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2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272CCB-4920-4213-A1C3-5C809E13B124}" type="datetimeFigureOut">
              <a:rPr lang="it-IT"/>
              <a:pPr>
                <a:defRPr/>
              </a:pPr>
              <a:t>15/10/2012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686107-09C5-4DB8-9C1F-993D4128C9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0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it-IT" smtClean="0"/>
          </a:p>
          <a:p>
            <a:pPr eaLnBrk="1" hangingPunct="1">
              <a:buFont typeface="Arial" charset="0"/>
              <a:buNone/>
            </a:pPr>
            <a:endParaRPr lang="it-IT" smtClean="0"/>
          </a:p>
          <a:p>
            <a:pPr eaLnBrk="1" hangingPunct="1">
              <a:buFont typeface="Arial" charset="0"/>
              <a:buNone/>
            </a:pPr>
            <a:endParaRPr lang="it-IT" smtClean="0"/>
          </a:p>
          <a:p>
            <a:pPr eaLnBrk="1" hangingPunct="1">
              <a:buFont typeface="Arial" charset="0"/>
              <a:buNone/>
            </a:pPr>
            <a:endParaRPr lang="it-IT" smtClean="0"/>
          </a:p>
          <a:p>
            <a:pPr eaLnBrk="1" hangingPunct="1">
              <a:buFont typeface="Arial" charset="0"/>
              <a:buNone/>
            </a:pPr>
            <a:endParaRPr lang="it-IT" smtClean="0"/>
          </a:p>
          <a:p>
            <a:pPr eaLnBrk="1" hangingPunct="1">
              <a:buFont typeface="Arial" charset="0"/>
              <a:buNone/>
            </a:pPr>
            <a:endParaRPr lang="it-IT" smtClean="0"/>
          </a:p>
        </p:txBody>
      </p:sp>
      <p:sp>
        <p:nvSpPr>
          <p:cNvPr id="5" name="Rettangolo 4"/>
          <p:cNvSpPr/>
          <p:nvPr/>
        </p:nvSpPr>
        <p:spPr>
          <a:xfrm>
            <a:off x="324654" y="1916832"/>
            <a:ext cx="849581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COMITATO </a:t>
            </a:r>
            <a:r>
              <a:rPr lang="it-IT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</a:t>
            </a:r>
            <a:r>
              <a:rPr lang="it-IT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GARANZIA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47664" y="3428999"/>
            <a:ext cx="612068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Coordinatore</a:t>
            </a:r>
          </a:p>
          <a:p>
            <a:pPr algn="ctr">
              <a:defRPr/>
            </a:pPr>
            <a:r>
              <a:rPr lang="it-IT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DOTT</a:t>
            </a:r>
            <a:r>
              <a:rPr lang="it-IT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PAOLO MESSINA</a:t>
            </a:r>
          </a:p>
        </p:txBody>
      </p:sp>
      <p:pic>
        <p:nvPicPr>
          <p:cNvPr id="7" name="Immagine 6" descr="test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8820150" cy="1193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COMITATO </a:t>
            </a:r>
            <a:r>
              <a:rPr lang="it-IT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</a:t>
            </a:r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GARANZIA</a:t>
            </a:r>
          </a:p>
          <a:p>
            <a:pPr algn="ctr" eaLnBrk="1" hangingPunct="1">
              <a:buFont typeface="Arial" charset="0"/>
              <a:buNone/>
              <a:defRPr/>
            </a:pPr>
            <a:endParaRPr lang="it-IT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24651" y="2708920"/>
            <a:ext cx="8494698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it-IT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COmponeNTI</a:t>
            </a:r>
            <a:endParaRPr lang="it-IT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it-IT" sz="3600" dirty="0"/>
          </a:p>
          <a:p>
            <a:pPr>
              <a:buFontTx/>
              <a:buChar char="-"/>
              <a:defRPr/>
            </a:pP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Dott. </a:t>
            </a:r>
            <a:r>
              <a:rPr lang="it-IT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claudio</a:t>
            </a: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cricelli</a:t>
            </a:r>
            <a:endParaRPr lang="it-IT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Tx/>
              <a:buChar char="-"/>
              <a:defRPr/>
            </a:pP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Dott. salvatore onorati</a:t>
            </a:r>
          </a:p>
          <a:p>
            <a:pPr>
              <a:buFontTx/>
              <a:buChar char="-"/>
              <a:defRPr/>
            </a:pP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Dott. </a:t>
            </a:r>
            <a:r>
              <a:rPr lang="it-IT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alberto</a:t>
            </a: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ferrando</a:t>
            </a:r>
          </a:p>
          <a:p>
            <a:pPr>
              <a:buFontTx/>
              <a:buChar char="-"/>
              <a:defRPr/>
            </a:pP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Dott.ssa LUISA MUSCOLO</a:t>
            </a:r>
          </a:p>
        </p:txBody>
      </p:sp>
      <p:pic>
        <p:nvPicPr>
          <p:cNvPr id="6" name="Immagine 5" descr="test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8820150" cy="1193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est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04813"/>
            <a:ext cx="8820150" cy="1193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9" name="CasellaDiTesto 3"/>
          <p:cNvSpPr txBox="1">
            <a:spLocks noChangeArrowheads="1"/>
          </p:cNvSpPr>
          <p:nvPr/>
        </p:nvSpPr>
        <p:spPr bwMode="auto">
          <a:xfrm>
            <a:off x="611188" y="2205038"/>
            <a:ext cx="27368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/>
              <a:t>Vigilanza della corretta applicazione del Manuale di Accreditamento dei Provider per l'erogazione delle attività di formazione continua – Controlli in sede</a:t>
            </a:r>
          </a:p>
          <a:p>
            <a:pPr eaLnBrk="1" hangingPunct="1"/>
            <a:endParaRPr lang="it-IT"/>
          </a:p>
        </p:txBody>
      </p:sp>
      <p:pic>
        <p:nvPicPr>
          <p:cNvPr id="4100" name="Segnaposto contenuto 7" descr="ITALIEad [Converted]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916113"/>
            <a:ext cx="5514975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" name="Segnaposto contenuto 3" descr="testat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260350"/>
            <a:ext cx="8229600" cy="1114425"/>
          </a:xfr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476375" y="2133600"/>
            <a:ext cx="6408738" cy="319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sz="2400" dirty="0">
                <a:latin typeface="Arial" pitchFamily="34" charset="0"/>
                <a:ea typeface="Calibri"/>
                <a:cs typeface="Arial" pitchFamily="34" charset="0"/>
              </a:rPr>
              <a:t>All’esito della Quarta Conferenza Nazionale sull’ ECM i controlli verteranno su: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  <a:defRPr/>
            </a:pPr>
            <a:r>
              <a:rPr lang="it-IT" sz="2000" i="1" dirty="0">
                <a:latin typeface="Arial" pitchFamily="34" charset="0"/>
                <a:ea typeface="Calibri"/>
                <a:cs typeface="Arial" pitchFamily="34" charset="0"/>
              </a:rPr>
              <a:t>piani formativi e singoli eventi formativi che si svolgono sul territorio nazionale, comunitario ed estero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  <a:defRPr/>
            </a:pPr>
            <a:r>
              <a:rPr lang="it-IT" sz="2000" i="1" dirty="0">
                <a:latin typeface="Arial" pitchFamily="34" charset="0"/>
                <a:ea typeface="Calibri"/>
                <a:cs typeface="Arial" pitchFamily="34" charset="0"/>
              </a:rPr>
              <a:t>corretta applicazione del Manuale di Accreditamento dei Provider per l'erogazione delle attività di formazione continua</a:t>
            </a:r>
            <a:endParaRPr lang="it-IT" sz="2000" i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92</Words>
  <Application>Microsoft Office PowerPoint</Application>
  <PresentationFormat>Presentazione su schermo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AGENAS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Sandro di Sabatino</dc:creator>
  <cp:lastModifiedBy>tecno</cp:lastModifiedBy>
  <cp:revision>16</cp:revision>
  <dcterms:created xsi:type="dcterms:W3CDTF">2011-10-06T14:27:00Z</dcterms:created>
  <dcterms:modified xsi:type="dcterms:W3CDTF">2012-10-15T13:16:51Z</dcterms:modified>
</cp:coreProperties>
</file>