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62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B4DA1EF-4E2E-4769-8A79-D69AB75ADB20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755FDA9-F5FB-4D7E-8BEC-5B2225ACDD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4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BAF75-B2C6-40AB-A0B9-1B54C90FFD07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9D487-EFFE-4C1F-9728-516E558A44D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7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1160E-73DB-4142-BF74-4150EBDB9048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4C4AC-6269-4A07-A7AE-E464980526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CF1C67-A340-4CDC-B2E8-AB72789803EA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997AB-9BA0-4349-B9B7-2ACD89E5F4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7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7CD9354-5BA4-4F6A-A60A-B25BC061AADF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55159CB-7577-4875-99D6-F887B769808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5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9B6B4C-2AB5-474C-B67C-8C6B7F6D6265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9FCCE-E0C3-4BAD-A668-C081004ECB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40E1A-8ABC-433A-97BD-2F3C4CB93C89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D075-696E-4246-A070-9D1B237175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6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46C66-B45F-4230-845F-EB1DEEAEAD94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94B8C-E759-4DF0-8522-B10EB55013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B61A7-C3E7-4DF9-8076-C2B303B42636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988C4-ADCB-423A-97B4-E6181B8657E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4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7F6B9-0CFB-451B-80E3-8443FEF8BC91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EF2E-2706-4F9E-8AB1-D0D071C63E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Triangolo rettangolo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Constantia" charset="0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Constantia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AD63A-136B-4C47-8B41-DDC8BB8445D5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D2CC803-BA30-40AF-987E-419A8ACED41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Constantia" charset="0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t-IT">
              <a:latin typeface="Constantia" charset="0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DF741E74-A6D6-4D69-8795-DEF237E44366}" type="datetime1">
              <a:rPr lang="en-US"/>
              <a:pPr/>
              <a:t>11/5/2013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7BA08B1E-C8B4-4F67-8240-054C2249F339}" type="slidenum">
              <a:rPr lang="en-US"/>
              <a:pPr/>
              <a:t>‹N›</a:t>
            </a:fld>
            <a:endParaRPr lang="en-US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endParaRPr lang="it-IT" sz="180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endParaRPr lang="it-IT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2800" smtClean="0"/>
              <a:t>Associazione Italiana Ospedalità Privata</a:t>
            </a:r>
            <a:br>
              <a:rPr lang="en-US" sz="2800" smtClean="0"/>
            </a:br>
            <a:r>
              <a:rPr lang="en-US" sz="2800" smtClean="0"/>
              <a:t>- AIOP -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28838"/>
            <a:ext cx="8229600" cy="39973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b="1" smtClean="0"/>
              <a:t>Strutture associate: </a:t>
            </a:r>
            <a:r>
              <a:rPr lang="en-US" smtClean="0"/>
              <a:t>ca. 600 (53.000 p.l. di cui 45.000 accreditati SSN; 26 CdR con 2.000 p.l.; 41 Rsa con 2.800 p.l.)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b="1" smtClean="0"/>
              <a:t>Personale AIOP: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Medici (dip. e a rapp.libero-prof.)		11.788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Infermieri/Tecnici							25.845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Altro												28.419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Totale											</a:t>
            </a:r>
            <a:r>
              <a:rPr lang="en-US" b="1" smtClean="0"/>
              <a:t>66.052</a:t>
            </a:r>
          </a:p>
        </p:txBody>
      </p:sp>
      <p:pic>
        <p:nvPicPr>
          <p:cNvPr id="13316" name="Immagine 3" descr="AI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975"/>
            <a:ext cx="11382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magine 6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00025"/>
            <a:ext cx="3557587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Immagine 7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984250"/>
            <a:ext cx="4602163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Immagine 8" descr="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854450"/>
            <a:ext cx="4602162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AIOP – Monitoraggio 2011</a:t>
            </a:r>
            <a:br>
              <a:rPr lang="en-US" sz="4000" smtClean="0"/>
            </a:br>
            <a:r>
              <a:rPr lang="en-US" sz="2600" smtClean="0"/>
              <a:t>(marzo-aprile 2011)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Fonter				</a:t>
            </a:r>
            <a:r>
              <a:rPr lang="en-US" sz="2700" b="1" smtClean="0"/>
              <a:t>30%    &lt;--  </a:t>
            </a:r>
            <a:r>
              <a:rPr lang="en-US" sz="2700" smtClean="0"/>
              <a:t>Accordo 2004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(2004-2012: 19 milioni di euro. 90% ECM)</a:t>
            </a:r>
          </a:p>
          <a:p>
            <a:pPr>
              <a:lnSpc>
                <a:spcPct val="80000"/>
              </a:lnSpc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Fondimpresa		</a:t>
            </a:r>
            <a:r>
              <a:rPr lang="en-US" sz="2700" b="1" smtClean="0"/>
              <a:t>30%    --&gt;</a:t>
            </a:r>
          </a:p>
          <a:p>
            <a:pPr>
              <a:lnSpc>
                <a:spcPct val="80000"/>
              </a:lnSpc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Forte				15%</a:t>
            </a:r>
          </a:p>
          <a:p>
            <a:pPr>
              <a:lnSpc>
                <a:spcPct val="80000"/>
              </a:lnSpc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Altri				15%</a:t>
            </a:r>
          </a:p>
          <a:p>
            <a:pPr>
              <a:lnSpc>
                <a:spcPct val="80000"/>
              </a:lnSpc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Nessuno			10%</a:t>
            </a:r>
          </a:p>
        </p:txBody>
      </p:sp>
      <p:pic>
        <p:nvPicPr>
          <p:cNvPr id="15364" name="Immagine 3" descr="AI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975"/>
            <a:ext cx="11382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smtClean="0"/>
              <a:t>AIOP – Monitoraggio 2011</a:t>
            </a:r>
            <a:br>
              <a:rPr lang="en-US" sz="4500" smtClean="0"/>
            </a:br>
            <a:r>
              <a:rPr lang="en-US" sz="2900" smtClean="0"/>
              <a:t>(marzo-aprile 2011)</a:t>
            </a:r>
            <a:endParaRPr lang="en-US" sz="45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GESTIONE DELLA FORMAZIONE</a:t>
            </a:r>
          </a:p>
          <a:p>
            <a:pPr lvl="1"/>
            <a:r>
              <a:rPr lang="it-IT" smtClean="0"/>
              <a:t>Esterna	64%</a:t>
            </a:r>
          </a:p>
          <a:p>
            <a:pPr lvl="1"/>
            <a:r>
              <a:rPr lang="it-IT" smtClean="0"/>
              <a:t>Interna 36%</a:t>
            </a:r>
          </a:p>
          <a:p>
            <a:pPr lvl="1"/>
            <a:endParaRPr lang="it-IT" smtClean="0"/>
          </a:p>
          <a:p>
            <a:r>
              <a:rPr lang="it-IT" smtClean="0"/>
              <a:t>TIPOLOGIA DELLA FORMAZIONE</a:t>
            </a:r>
          </a:p>
          <a:p>
            <a:pPr lvl="1"/>
            <a:r>
              <a:rPr lang="it-IT" smtClean="0"/>
              <a:t>In aula	80%</a:t>
            </a:r>
          </a:p>
          <a:p>
            <a:pPr lvl="1"/>
            <a:r>
              <a:rPr lang="it-IT" smtClean="0"/>
              <a:t>Sul campo 10%</a:t>
            </a:r>
          </a:p>
          <a:p>
            <a:pPr lvl="1"/>
            <a:r>
              <a:rPr lang="it-IT" smtClean="0"/>
              <a:t>FAD 10%	</a:t>
            </a:r>
          </a:p>
          <a:p>
            <a:pPr lvl="1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sso">
  <a:themeElements>
    <a:clrScheme name="Fluss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ss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ss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uss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ss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Flusso.thmx</Template>
  <TotalTime>752</TotalTime>
  <Words>56</Words>
  <Application>Microsoft Office PowerPoint</Application>
  <PresentationFormat>Presentazione su schermo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Calibri</vt:lpstr>
      <vt:lpstr>ＭＳ Ｐゴシック</vt:lpstr>
      <vt:lpstr>Arial</vt:lpstr>
      <vt:lpstr>Constantia</vt:lpstr>
      <vt:lpstr>Wingdings 2</vt:lpstr>
      <vt:lpstr>Flusso</vt:lpstr>
      <vt:lpstr>Associazione Italiana Ospedalità Privata - AIOP -</vt:lpstr>
      <vt:lpstr>Presentazione standard di PowerPoint</vt:lpstr>
      <vt:lpstr>AIOP – Monitoraggio 2011 (marzo-aprile 2011)</vt:lpstr>
      <vt:lpstr>AIOP – Monitoraggio 2011 (marzo-aprile 2011)</vt:lpstr>
    </vt:vector>
  </TitlesOfParts>
  <Company>aiop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filippo leonardi</dc:creator>
  <cp:lastModifiedBy>tecno</cp:lastModifiedBy>
  <cp:revision>19</cp:revision>
  <cp:lastPrinted>2013-11-04T12:06:23Z</cp:lastPrinted>
  <dcterms:created xsi:type="dcterms:W3CDTF">2013-11-04T10:06:02Z</dcterms:created>
  <dcterms:modified xsi:type="dcterms:W3CDTF">2013-11-05T11:57:50Z</dcterms:modified>
</cp:coreProperties>
</file>