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9"/>
  </p:notesMasterIdLst>
  <p:sldIdLst>
    <p:sldId id="316" r:id="rId4"/>
    <p:sldId id="307" r:id="rId5"/>
    <p:sldId id="295" r:id="rId6"/>
    <p:sldId id="300" r:id="rId7"/>
    <p:sldId id="308" r:id="rId8"/>
    <p:sldId id="313" r:id="rId9"/>
    <p:sldId id="283" r:id="rId10"/>
    <p:sldId id="314" r:id="rId11"/>
    <p:sldId id="315" r:id="rId12"/>
    <p:sldId id="311" r:id="rId13"/>
    <p:sldId id="305" r:id="rId14"/>
    <p:sldId id="301" r:id="rId15"/>
    <p:sldId id="286" r:id="rId16"/>
    <p:sldId id="306" r:id="rId17"/>
    <p:sldId id="302" r:id="rId18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b="1" u="sng"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190500" indent="266700" algn="l" rtl="0" fontAlgn="base">
      <a:spcBef>
        <a:spcPct val="0"/>
      </a:spcBef>
      <a:spcAft>
        <a:spcPct val="0"/>
      </a:spcAft>
      <a:defRPr b="1" u="sng"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382588" indent="531813" algn="l" rtl="0" fontAlgn="base">
      <a:spcBef>
        <a:spcPct val="0"/>
      </a:spcBef>
      <a:spcAft>
        <a:spcPct val="0"/>
      </a:spcAft>
      <a:defRPr b="1" u="sng"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574675" indent="796925" algn="l" rtl="0" fontAlgn="base">
      <a:spcBef>
        <a:spcPct val="0"/>
      </a:spcBef>
      <a:spcAft>
        <a:spcPct val="0"/>
      </a:spcAft>
      <a:defRPr b="1" u="sng"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766763" indent="1062038" algn="l" rtl="0" fontAlgn="base">
      <a:spcBef>
        <a:spcPct val="0"/>
      </a:spcBef>
      <a:spcAft>
        <a:spcPct val="0"/>
      </a:spcAft>
      <a:defRPr b="1" u="sng"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b="1" u="sng" kern="1200">
        <a:solidFill>
          <a:schemeClr val="tx1"/>
        </a:solidFill>
        <a:latin typeface="Arial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b="1" u="sng" kern="1200">
        <a:solidFill>
          <a:schemeClr val="tx1"/>
        </a:solidFill>
        <a:latin typeface="Arial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b="1" u="sng" kern="1200">
        <a:solidFill>
          <a:schemeClr val="tx1"/>
        </a:solidFill>
        <a:latin typeface="Arial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b="1" u="sng" kern="1200">
        <a:solidFill>
          <a:schemeClr val="tx1"/>
        </a:solidFill>
        <a:latin typeface="Arial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preferSingleView="1">
    <p:restoredLeft sz="15620"/>
    <p:restoredTop sz="94660"/>
  </p:normalViewPr>
  <p:slideViewPr>
    <p:cSldViewPr>
      <p:cViewPr>
        <p:scale>
          <a:sx n="70" d="100"/>
          <a:sy n="70" d="100"/>
        </p:scale>
        <p:origin x="-2040" y="-2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D88C99FB-F589-44E7-AF41-3D642CA9D8FB}" type="datetimeFigureOut">
              <a:rPr lang="it-IT"/>
              <a:pPr>
                <a:defRPr/>
              </a:pPr>
              <a:t>16/10/2012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 smtClean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3D519C36-525E-437B-8A38-95748DAB68A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23477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500" kern="1200">
        <a:solidFill>
          <a:schemeClr val="tx1"/>
        </a:solidFill>
        <a:latin typeface="+mn-lt"/>
        <a:ea typeface="+mn-ea"/>
        <a:cs typeface="+mn-cs"/>
      </a:defRPr>
    </a:lvl1pPr>
    <a:lvl2pPr marL="190500" algn="l" rtl="0" eaLnBrk="0" fontAlgn="base" hangingPunct="0">
      <a:spcBef>
        <a:spcPct val="30000"/>
      </a:spcBef>
      <a:spcAft>
        <a:spcPct val="0"/>
      </a:spcAft>
      <a:defRPr sz="500" kern="1200">
        <a:solidFill>
          <a:schemeClr val="tx1"/>
        </a:solidFill>
        <a:latin typeface="+mn-lt"/>
        <a:ea typeface="+mn-ea"/>
        <a:cs typeface="+mn-cs"/>
      </a:defRPr>
    </a:lvl2pPr>
    <a:lvl3pPr marL="382588" algn="l" rtl="0" eaLnBrk="0" fontAlgn="base" hangingPunct="0">
      <a:spcBef>
        <a:spcPct val="30000"/>
      </a:spcBef>
      <a:spcAft>
        <a:spcPct val="0"/>
      </a:spcAft>
      <a:defRPr sz="500" kern="1200">
        <a:solidFill>
          <a:schemeClr val="tx1"/>
        </a:solidFill>
        <a:latin typeface="+mn-lt"/>
        <a:ea typeface="+mn-ea"/>
        <a:cs typeface="+mn-cs"/>
      </a:defRPr>
    </a:lvl3pPr>
    <a:lvl4pPr marL="574675" algn="l" rtl="0" eaLnBrk="0" fontAlgn="base" hangingPunct="0">
      <a:spcBef>
        <a:spcPct val="30000"/>
      </a:spcBef>
      <a:spcAft>
        <a:spcPct val="0"/>
      </a:spcAft>
      <a:defRPr sz="500" kern="1200">
        <a:solidFill>
          <a:schemeClr val="tx1"/>
        </a:solidFill>
        <a:latin typeface="+mn-lt"/>
        <a:ea typeface="+mn-ea"/>
        <a:cs typeface="+mn-cs"/>
      </a:defRPr>
    </a:lvl4pPr>
    <a:lvl5pPr marL="766763" algn="l" rtl="0" eaLnBrk="0" fontAlgn="base" hangingPunct="0">
      <a:spcBef>
        <a:spcPct val="30000"/>
      </a:spcBef>
      <a:spcAft>
        <a:spcPct val="0"/>
      </a:spcAft>
      <a:defRPr sz="500" kern="1200">
        <a:solidFill>
          <a:schemeClr val="tx1"/>
        </a:solidFill>
        <a:latin typeface="+mn-lt"/>
        <a:ea typeface="+mn-ea"/>
        <a:cs typeface="+mn-cs"/>
      </a:defRPr>
    </a:lvl5pPr>
    <a:lvl6pPr marL="959891" algn="l" defTabSz="383957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6pPr>
    <a:lvl7pPr marL="1151870" algn="l" defTabSz="383957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7pPr>
    <a:lvl8pPr marL="1343848" algn="l" defTabSz="383957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8pPr>
    <a:lvl9pPr marL="1535826" algn="l" defTabSz="383957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756" y="2130178"/>
            <a:ext cx="7772489" cy="1470649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511" y="3886544"/>
            <a:ext cx="6400979" cy="1752397"/>
          </a:xfrm>
        </p:spPr>
        <p:txBody>
          <a:bodyPr/>
          <a:lstStyle>
            <a:lvl1pPr marL="0" indent="0" algn="ctr">
              <a:buNone/>
              <a:defRPr/>
            </a:lvl1pPr>
            <a:lvl2pPr marL="191978" indent="0" algn="ctr">
              <a:buNone/>
              <a:defRPr/>
            </a:lvl2pPr>
            <a:lvl3pPr marL="383957" indent="0" algn="ctr">
              <a:buNone/>
              <a:defRPr/>
            </a:lvl3pPr>
            <a:lvl4pPr marL="575935" indent="0" algn="ctr">
              <a:buNone/>
              <a:defRPr/>
            </a:lvl4pPr>
            <a:lvl5pPr marL="767913" indent="0" algn="ctr">
              <a:buNone/>
              <a:defRPr/>
            </a:lvl5pPr>
            <a:lvl6pPr marL="959891" indent="0" algn="ctr">
              <a:buNone/>
              <a:defRPr/>
            </a:lvl6pPr>
            <a:lvl7pPr marL="1151870" indent="0" algn="ctr">
              <a:buNone/>
              <a:defRPr/>
            </a:lvl7pPr>
            <a:lvl8pPr marL="1343848" indent="0" algn="ctr">
              <a:buNone/>
              <a:defRPr/>
            </a:lvl8pPr>
            <a:lvl9pPr marL="1535826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B3C53B-8D12-4D29-8AF2-FD8BFA33123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1878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D1B264-25D1-483F-ADC4-6A938B53711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3858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564" y="274605"/>
            <a:ext cx="2057266" cy="5851642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170" y="274605"/>
            <a:ext cx="6115247" cy="5851642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0C6AE4-1996-44D6-871C-FB7F3EAD4A2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490495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756" y="2130178"/>
            <a:ext cx="7772489" cy="1470649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511" y="3886544"/>
            <a:ext cx="6400979" cy="1752397"/>
          </a:xfrm>
        </p:spPr>
        <p:txBody>
          <a:bodyPr/>
          <a:lstStyle>
            <a:lvl1pPr marL="0" indent="0" algn="ctr">
              <a:buNone/>
              <a:defRPr/>
            </a:lvl1pPr>
            <a:lvl2pPr marL="191978" indent="0" algn="ctr">
              <a:buNone/>
              <a:defRPr/>
            </a:lvl2pPr>
            <a:lvl3pPr marL="383957" indent="0" algn="ctr">
              <a:buNone/>
              <a:defRPr/>
            </a:lvl3pPr>
            <a:lvl4pPr marL="575935" indent="0" algn="ctr">
              <a:buNone/>
              <a:defRPr/>
            </a:lvl4pPr>
            <a:lvl5pPr marL="767913" indent="0" algn="ctr">
              <a:buNone/>
              <a:defRPr/>
            </a:lvl5pPr>
            <a:lvl6pPr marL="959891" indent="0" algn="ctr">
              <a:buNone/>
              <a:defRPr/>
            </a:lvl6pPr>
            <a:lvl7pPr marL="1151870" indent="0" algn="ctr">
              <a:buNone/>
              <a:defRPr/>
            </a:lvl7pPr>
            <a:lvl8pPr marL="1343848" indent="0" algn="ctr">
              <a:buNone/>
              <a:defRPr/>
            </a:lvl8pPr>
            <a:lvl9pPr marL="1535826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451E33-FF56-4559-B5E3-DA4EB9A342E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37191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994805-91DD-4239-85FA-B39C39E555A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35077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067" y="4407184"/>
            <a:ext cx="7772489" cy="1361917"/>
          </a:xfrm>
        </p:spPr>
        <p:txBody>
          <a:bodyPr anchor="t"/>
          <a:lstStyle>
            <a:lvl1pPr algn="l">
              <a:defRPr sz="17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067" y="2906376"/>
            <a:ext cx="7772489" cy="1500808"/>
          </a:xfrm>
        </p:spPr>
        <p:txBody>
          <a:bodyPr anchor="b"/>
          <a:lstStyle>
            <a:lvl1pPr marL="0" indent="0">
              <a:buNone/>
              <a:defRPr sz="800"/>
            </a:lvl1pPr>
            <a:lvl2pPr marL="191978" indent="0">
              <a:buNone/>
              <a:defRPr sz="800"/>
            </a:lvl2pPr>
            <a:lvl3pPr marL="383957" indent="0">
              <a:buNone/>
              <a:defRPr sz="700"/>
            </a:lvl3pPr>
            <a:lvl4pPr marL="575935" indent="0">
              <a:buNone/>
              <a:defRPr sz="600"/>
            </a:lvl4pPr>
            <a:lvl5pPr marL="767913" indent="0">
              <a:buNone/>
              <a:defRPr sz="600"/>
            </a:lvl5pPr>
            <a:lvl6pPr marL="959891" indent="0">
              <a:buNone/>
              <a:defRPr sz="600"/>
            </a:lvl6pPr>
            <a:lvl7pPr marL="1151870" indent="0">
              <a:buNone/>
              <a:defRPr sz="600"/>
            </a:lvl7pPr>
            <a:lvl8pPr marL="1343848" indent="0">
              <a:buNone/>
              <a:defRPr sz="600"/>
            </a:lvl8pPr>
            <a:lvl9pPr marL="1535826" indent="0">
              <a:buNone/>
              <a:defRPr sz="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FD1FFC-036A-4C8B-8128-DCE8D4F4FA0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532509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170" y="1600015"/>
            <a:ext cx="4085959" cy="4526232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00276" y="1600015"/>
            <a:ext cx="4086554" cy="4526232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F4E4A2-A857-4A03-84CA-E40F230F992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021149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170" y="1534935"/>
            <a:ext cx="4040123" cy="639688"/>
          </a:xfrm>
        </p:spPr>
        <p:txBody>
          <a:bodyPr anchor="b"/>
          <a:lstStyle>
            <a:lvl1pPr marL="0" indent="0">
              <a:buNone/>
              <a:defRPr sz="1000" b="1"/>
            </a:lvl1pPr>
            <a:lvl2pPr marL="191978" indent="0">
              <a:buNone/>
              <a:defRPr sz="800" b="1"/>
            </a:lvl2pPr>
            <a:lvl3pPr marL="383957" indent="0">
              <a:buNone/>
              <a:defRPr sz="800" b="1"/>
            </a:lvl3pPr>
            <a:lvl4pPr marL="575935" indent="0">
              <a:buNone/>
              <a:defRPr sz="700" b="1"/>
            </a:lvl4pPr>
            <a:lvl5pPr marL="767913" indent="0">
              <a:buNone/>
              <a:defRPr sz="700" b="1"/>
            </a:lvl5pPr>
            <a:lvl6pPr marL="959891" indent="0">
              <a:buNone/>
              <a:defRPr sz="700" b="1"/>
            </a:lvl6pPr>
            <a:lvl7pPr marL="1151870" indent="0">
              <a:buNone/>
              <a:defRPr sz="700" b="1"/>
            </a:lvl7pPr>
            <a:lvl8pPr marL="1343848" indent="0">
              <a:buNone/>
              <a:defRPr sz="700" b="1"/>
            </a:lvl8pPr>
            <a:lvl9pPr marL="1535826" indent="0">
              <a:buNone/>
              <a:defRPr sz="7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170" y="2174623"/>
            <a:ext cx="4040123" cy="3951624"/>
          </a:xfrm>
        </p:spPr>
        <p:txBody>
          <a:bodyPr/>
          <a:lstStyle>
            <a:lvl1pPr>
              <a:defRPr sz="1000"/>
            </a:lvl1pPr>
            <a:lvl2pPr>
              <a:defRPr sz="800"/>
            </a:lvl2pPr>
            <a:lvl3pPr>
              <a:defRPr sz="800"/>
            </a:lvl3pPr>
            <a:lvl4pPr>
              <a:defRPr sz="700"/>
            </a:lvl4pPr>
            <a:lvl5pPr>
              <a:defRPr sz="700"/>
            </a:lvl5pPr>
            <a:lvl6pPr>
              <a:defRPr sz="700"/>
            </a:lvl6pPr>
            <a:lvl7pPr>
              <a:defRPr sz="700"/>
            </a:lvl7pPr>
            <a:lvl8pPr>
              <a:defRPr sz="700"/>
            </a:lvl8pPr>
            <a:lvl9pPr>
              <a:defRPr sz="7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4921" y="1534935"/>
            <a:ext cx="4041909" cy="639688"/>
          </a:xfrm>
        </p:spPr>
        <p:txBody>
          <a:bodyPr anchor="b"/>
          <a:lstStyle>
            <a:lvl1pPr marL="0" indent="0">
              <a:buNone/>
              <a:defRPr sz="1000" b="1"/>
            </a:lvl1pPr>
            <a:lvl2pPr marL="191978" indent="0">
              <a:buNone/>
              <a:defRPr sz="800" b="1"/>
            </a:lvl2pPr>
            <a:lvl3pPr marL="383957" indent="0">
              <a:buNone/>
              <a:defRPr sz="800" b="1"/>
            </a:lvl3pPr>
            <a:lvl4pPr marL="575935" indent="0">
              <a:buNone/>
              <a:defRPr sz="700" b="1"/>
            </a:lvl4pPr>
            <a:lvl5pPr marL="767913" indent="0">
              <a:buNone/>
              <a:defRPr sz="700" b="1"/>
            </a:lvl5pPr>
            <a:lvl6pPr marL="959891" indent="0">
              <a:buNone/>
              <a:defRPr sz="700" b="1"/>
            </a:lvl6pPr>
            <a:lvl7pPr marL="1151870" indent="0">
              <a:buNone/>
              <a:defRPr sz="700" b="1"/>
            </a:lvl7pPr>
            <a:lvl8pPr marL="1343848" indent="0">
              <a:buNone/>
              <a:defRPr sz="700" b="1"/>
            </a:lvl8pPr>
            <a:lvl9pPr marL="1535826" indent="0">
              <a:buNone/>
              <a:defRPr sz="7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4921" y="2174623"/>
            <a:ext cx="4041909" cy="3951624"/>
          </a:xfrm>
        </p:spPr>
        <p:txBody>
          <a:bodyPr/>
          <a:lstStyle>
            <a:lvl1pPr>
              <a:defRPr sz="1000"/>
            </a:lvl1pPr>
            <a:lvl2pPr>
              <a:defRPr sz="800"/>
            </a:lvl2pPr>
            <a:lvl3pPr>
              <a:defRPr sz="800"/>
            </a:lvl3pPr>
            <a:lvl4pPr>
              <a:defRPr sz="700"/>
            </a:lvl4pPr>
            <a:lvl5pPr>
              <a:defRPr sz="700"/>
            </a:lvl5pPr>
            <a:lvl6pPr>
              <a:defRPr sz="700"/>
            </a:lvl6pPr>
            <a:lvl7pPr>
              <a:defRPr sz="700"/>
            </a:lvl7pPr>
            <a:lvl8pPr>
              <a:defRPr sz="700"/>
            </a:lvl8pPr>
            <a:lvl9pPr>
              <a:defRPr sz="7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FF410E-DD2D-44F0-A32C-9A572C7AA80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732904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506C87-AF99-4358-9D15-AA5DEC9B6F1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549836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254313-9EBC-4ADE-9360-045E7AB93BB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991935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171" y="273019"/>
            <a:ext cx="3008513" cy="1161915"/>
          </a:xfrm>
        </p:spPr>
        <p:txBody>
          <a:bodyPr anchor="b"/>
          <a:lstStyle>
            <a:lvl1pPr algn="l">
              <a:defRPr sz="8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214" y="273019"/>
            <a:ext cx="5111616" cy="5853229"/>
          </a:xfrm>
        </p:spPr>
        <p:txBody>
          <a:bodyPr/>
          <a:lstStyle>
            <a:lvl1pPr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171" y="1434934"/>
            <a:ext cx="3008513" cy="4691313"/>
          </a:xfrm>
        </p:spPr>
        <p:txBody>
          <a:bodyPr/>
          <a:lstStyle>
            <a:lvl1pPr marL="0" indent="0">
              <a:buNone/>
              <a:defRPr sz="600"/>
            </a:lvl1pPr>
            <a:lvl2pPr marL="191978" indent="0">
              <a:buNone/>
              <a:defRPr sz="500"/>
            </a:lvl2pPr>
            <a:lvl3pPr marL="383957" indent="0">
              <a:buNone/>
              <a:defRPr sz="400"/>
            </a:lvl3pPr>
            <a:lvl4pPr marL="575935" indent="0">
              <a:buNone/>
              <a:defRPr sz="400"/>
            </a:lvl4pPr>
            <a:lvl5pPr marL="767913" indent="0">
              <a:buNone/>
              <a:defRPr sz="400"/>
            </a:lvl5pPr>
            <a:lvl6pPr marL="959891" indent="0">
              <a:buNone/>
              <a:defRPr sz="400"/>
            </a:lvl6pPr>
            <a:lvl7pPr marL="1151870" indent="0">
              <a:buNone/>
              <a:defRPr sz="400"/>
            </a:lvl7pPr>
            <a:lvl8pPr marL="1343848" indent="0">
              <a:buNone/>
              <a:defRPr sz="400"/>
            </a:lvl8pPr>
            <a:lvl9pPr marL="1535826" indent="0">
              <a:buNone/>
              <a:defRPr sz="4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48FBCC-7B8C-481A-8525-D973B43B50D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35121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32B573-704A-423A-9DE0-461028EE113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24016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369" y="4800838"/>
            <a:ext cx="5486043" cy="566672"/>
          </a:xfrm>
        </p:spPr>
        <p:txBody>
          <a:bodyPr anchor="b"/>
          <a:lstStyle>
            <a:lvl1pPr algn="l">
              <a:defRPr sz="8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369" y="612704"/>
            <a:ext cx="5486043" cy="4115118"/>
          </a:xfrm>
        </p:spPr>
        <p:txBody>
          <a:bodyPr/>
          <a:lstStyle>
            <a:lvl1pPr marL="0" indent="0">
              <a:buNone/>
              <a:defRPr sz="1300"/>
            </a:lvl1pPr>
            <a:lvl2pPr marL="191978" indent="0">
              <a:buNone/>
              <a:defRPr sz="1200"/>
            </a:lvl2pPr>
            <a:lvl3pPr marL="383957" indent="0">
              <a:buNone/>
              <a:defRPr sz="1000"/>
            </a:lvl3pPr>
            <a:lvl4pPr marL="575935" indent="0">
              <a:buNone/>
              <a:defRPr sz="800"/>
            </a:lvl4pPr>
            <a:lvl5pPr marL="767913" indent="0">
              <a:buNone/>
              <a:defRPr sz="800"/>
            </a:lvl5pPr>
            <a:lvl6pPr marL="959891" indent="0">
              <a:buNone/>
              <a:defRPr sz="800"/>
            </a:lvl6pPr>
            <a:lvl7pPr marL="1151870" indent="0">
              <a:buNone/>
              <a:defRPr sz="800"/>
            </a:lvl7pPr>
            <a:lvl8pPr marL="1343848" indent="0">
              <a:buNone/>
              <a:defRPr sz="800"/>
            </a:lvl8pPr>
            <a:lvl9pPr marL="1535826" indent="0">
              <a:buNone/>
              <a:defRPr sz="8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369" y="5367510"/>
            <a:ext cx="5486043" cy="804769"/>
          </a:xfrm>
        </p:spPr>
        <p:txBody>
          <a:bodyPr/>
          <a:lstStyle>
            <a:lvl1pPr marL="0" indent="0">
              <a:buNone/>
              <a:defRPr sz="600"/>
            </a:lvl1pPr>
            <a:lvl2pPr marL="191978" indent="0">
              <a:buNone/>
              <a:defRPr sz="500"/>
            </a:lvl2pPr>
            <a:lvl3pPr marL="383957" indent="0">
              <a:buNone/>
              <a:defRPr sz="400"/>
            </a:lvl3pPr>
            <a:lvl4pPr marL="575935" indent="0">
              <a:buNone/>
              <a:defRPr sz="400"/>
            </a:lvl4pPr>
            <a:lvl5pPr marL="767913" indent="0">
              <a:buNone/>
              <a:defRPr sz="400"/>
            </a:lvl5pPr>
            <a:lvl6pPr marL="959891" indent="0">
              <a:buNone/>
              <a:defRPr sz="400"/>
            </a:lvl6pPr>
            <a:lvl7pPr marL="1151870" indent="0">
              <a:buNone/>
              <a:defRPr sz="400"/>
            </a:lvl7pPr>
            <a:lvl8pPr marL="1343848" indent="0">
              <a:buNone/>
              <a:defRPr sz="400"/>
            </a:lvl8pPr>
            <a:lvl9pPr marL="1535826" indent="0">
              <a:buNone/>
              <a:defRPr sz="4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C9057A-D7B1-4F40-9B34-FE51D28E746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60657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0FCBF1-1415-4528-9DD1-B38F70105E8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3054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564" y="274605"/>
            <a:ext cx="2057266" cy="5851642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170" y="274605"/>
            <a:ext cx="6115247" cy="5851642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8BB082-3AE1-482F-AB73-5652F4D2B0E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277373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756" y="2130178"/>
            <a:ext cx="7772489" cy="1470649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511" y="3886544"/>
            <a:ext cx="6400979" cy="1752397"/>
          </a:xfrm>
        </p:spPr>
        <p:txBody>
          <a:bodyPr/>
          <a:lstStyle>
            <a:lvl1pPr marL="0" indent="0" algn="ctr">
              <a:buNone/>
              <a:defRPr/>
            </a:lvl1pPr>
            <a:lvl2pPr marL="191978" indent="0" algn="ctr">
              <a:buNone/>
              <a:defRPr/>
            </a:lvl2pPr>
            <a:lvl3pPr marL="383957" indent="0" algn="ctr">
              <a:buNone/>
              <a:defRPr/>
            </a:lvl3pPr>
            <a:lvl4pPr marL="575935" indent="0" algn="ctr">
              <a:buNone/>
              <a:defRPr/>
            </a:lvl4pPr>
            <a:lvl5pPr marL="767913" indent="0" algn="ctr">
              <a:buNone/>
              <a:defRPr/>
            </a:lvl5pPr>
            <a:lvl6pPr marL="959891" indent="0" algn="ctr">
              <a:buNone/>
              <a:defRPr/>
            </a:lvl6pPr>
            <a:lvl7pPr marL="1151870" indent="0" algn="ctr">
              <a:buNone/>
              <a:defRPr/>
            </a:lvl7pPr>
            <a:lvl8pPr marL="1343848" indent="0" algn="ctr">
              <a:buNone/>
              <a:defRPr/>
            </a:lvl8pPr>
            <a:lvl9pPr marL="1535826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9CBBD1-90BF-478A-99CD-7A166AF506E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33915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92D754-62EC-4DDF-B258-4B889C8028B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19489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067" y="4407184"/>
            <a:ext cx="7772489" cy="1361917"/>
          </a:xfrm>
        </p:spPr>
        <p:txBody>
          <a:bodyPr anchor="t"/>
          <a:lstStyle>
            <a:lvl1pPr algn="l">
              <a:defRPr sz="17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067" y="2906376"/>
            <a:ext cx="7772489" cy="1500808"/>
          </a:xfrm>
        </p:spPr>
        <p:txBody>
          <a:bodyPr anchor="b"/>
          <a:lstStyle>
            <a:lvl1pPr marL="0" indent="0">
              <a:buNone/>
              <a:defRPr sz="800"/>
            </a:lvl1pPr>
            <a:lvl2pPr marL="191978" indent="0">
              <a:buNone/>
              <a:defRPr sz="800"/>
            </a:lvl2pPr>
            <a:lvl3pPr marL="383957" indent="0">
              <a:buNone/>
              <a:defRPr sz="700"/>
            </a:lvl3pPr>
            <a:lvl4pPr marL="575935" indent="0">
              <a:buNone/>
              <a:defRPr sz="600"/>
            </a:lvl4pPr>
            <a:lvl5pPr marL="767913" indent="0">
              <a:buNone/>
              <a:defRPr sz="600"/>
            </a:lvl5pPr>
            <a:lvl6pPr marL="959891" indent="0">
              <a:buNone/>
              <a:defRPr sz="600"/>
            </a:lvl6pPr>
            <a:lvl7pPr marL="1151870" indent="0">
              <a:buNone/>
              <a:defRPr sz="600"/>
            </a:lvl7pPr>
            <a:lvl8pPr marL="1343848" indent="0">
              <a:buNone/>
              <a:defRPr sz="600"/>
            </a:lvl8pPr>
            <a:lvl9pPr marL="1535826" indent="0">
              <a:buNone/>
              <a:defRPr sz="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D38DF5-54B5-4B38-BC0E-DD3F8F1CBC0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819708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170" y="1600015"/>
            <a:ext cx="4085959" cy="4526232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00276" y="1600015"/>
            <a:ext cx="4086554" cy="4526232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CF2E94-6DD5-42E3-8C3B-55AB818E052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87028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170" y="1534935"/>
            <a:ext cx="4040123" cy="639688"/>
          </a:xfrm>
        </p:spPr>
        <p:txBody>
          <a:bodyPr anchor="b"/>
          <a:lstStyle>
            <a:lvl1pPr marL="0" indent="0">
              <a:buNone/>
              <a:defRPr sz="1000" b="1"/>
            </a:lvl1pPr>
            <a:lvl2pPr marL="191978" indent="0">
              <a:buNone/>
              <a:defRPr sz="800" b="1"/>
            </a:lvl2pPr>
            <a:lvl3pPr marL="383957" indent="0">
              <a:buNone/>
              <a:defRPr sz="800" b="1"/>
            </a:lvl3pPr>
            <a:lvl4pPr marL="575935" indent="0">
              <a:buNone/>
              <a:defRPr sz="700" b="1"/>
            </a:lvl4pPr>
            <a:lvl5pPr marL="767913" indent="0">
              <a:buNone/>
              <a:defRPr sz="700" b="1"/>
            </a:lvl5pPr>
            <a:lvl6pPr marL="959891" indent="0">
              <a:buNone/>
              <a:defRPr sz="700" b="1"/>
            </a:lvl6pPr>
            <a:lvl7pPr marL="1151870" indent="0">
              <a:buNone/>
              <a:defRPr sz="700" b="1"/>
            </a:lvl7pPr>
            <a:lvl8pPr marL="1343848" indent="0">
              <a:buNone/>
              <a:defRPr sz="700" b="1"/>
            </a:lvl8pPr>
            <a:lvl9pPr marL="1535826" indent="0">
              <a:buNone/>
              <a:defRPr sz="7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170" y="2174623"/>
            <a:ext cx="4040123" cy="3951624"/>
          </a:xfrm>
        </p:spPr>
        <p:txBody>
          <a:bodyPr/>
          <a:lstStyle>
            <a:lvl1pPr>
              <a:defRPr sz="1000"/>
            </a:lvl1pPr>
            <a:lvl2pPr>
              <a:defRPr sz="800"/>
            </a:lvl2pPr>
            <a:lvl3pPr>
              <a:defRPr sz="800"/>
            </a:lvl3pPr>
            <a:lvl4pPr>
              <a:defRPr sz="700"/>
            </a:lvl4pPr>
            <a:lvl5pPr>
              <a:defRPr sz="700"/>
            </a:lvl5pPr>
            <a:lvl6pPr>
              <a:defRPr sz="700"/>
            </a:lvl6pPr>
            <a:lvl7pPr>
              <a:defRPr sz="700"/>
            </a:lvl7pPr>
            <a:lvl8pPr>
              <a:defRPr sz="700"/>
            </a:lvl8pPr>
            <a:lvl9pPr>
              <a:defRPr sz="7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4921" y="1534935"/>
            <a:ext cx="4041909" cy="639688"/>
          </a:xfrm>
        </p:spPr>
        <p:txBody>
          <a:bodyPr anchor="b"/>
          <a:lstStyle>
            <a:lvl1pPr marL="0" indent="0">
              <a:buNone/>
              <a:defRPr sz="1000" b="1"/>
            </a:lvl1pPr>
            <a:lvl2pPr marL="191978" indent="0">
              <a:buNone/>
              <a:defRPr sz="800" b="1"/>
            </a:lvl2pPr>
            <a:lvl3pPr marL="383957" indent="0">
              <a:buNone/>
              <a:defRPr sz="800" b="1"/>
            </a:lvl3pPr>
            <a:lvl4pPr marL="575935" indent="0">
              <a:buNone/>
              <a:defRPr sz="700" b="1"/>
            </a:lvl4pPr>
            <a:lvl5pPr marL="767913" indent="0">
              <a:buNone/>
              <a:defRPr sz="700" b="1"/>
            </a:lvl5pPr>
            <a:lvl6pPr marL="959891" indent="0">
              <a:buNone/>
              <a:defRPr sz="700" b="1"/>
            </a:lvl6pPr>
            <a:lvl7pPr marL="1151870" indent="0">
              <a:buNone/>
              <a:defRPr sz="700" b="1"/>
            </a:lvl7pPr>
            <a:lvl8pPr marL="1343848" indent="0">
              <a:buNone/>
              <a:defRPr sz="700" b="1"/>
            </a:lvl8pPr>
            <a:lvl9pPr marL="1535826" indent="0">
              <a:buNone/>
              <a:defRPr sz="7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4921" y="2174623"/>
            <a:ext cx="4041909" cy="3951624"/>
          </a:xfrm>
        </p:spPr>
        <p:txBody>
          <a:bodyPr/>
          <a:lstStyle>
            <a:lvl1pPr>
              <a:defRPr sz="1000"/>
            </a:lvl1pPr>
            <a:lvl2pPr>
              <a:defRPr sz="800"/>
            </a:lvl2pPr>
            <a:lvl3pPr>
              <a:defRPr sz="800"/>
            </a:lvl3pPr>
            <a:lvl4pPr>
              <a:defRPr sz="700"/>
            </a:lvl4pPr>
            <a:lvl5pPr>
              <a:defRPr sz="700"/>
            </a:lvl5pPr>
            <a:lvl6pPr>
              <a:defRPr sz="700"/>
            </a:lvl6pPr>
            <a:lvl7pPr>
              <a:defRPr sz="700"/>
            </a:lvl7pPr>
            <a:lvl8pPr>
              <a:defRPr sz="700"/>
            </a:lvl8pPr>
            <a:lvl9pPr>
              <a:defRPr sz="7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A4C1CD-CEE3-4B85-A70F-96AD7B087B1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54588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5C9FC3-D3CC-401E-B91F-7659BDD1EFE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53958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B2B9F0-FC8E-455A-9F2C-3274101870F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4731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067" y="4407184"/>
            <a:ext cx="7772489" cy="1361917"/>
          </a:xfrm>
        </p:spPr>
        <p:txBody>
          <a:bodyPr anchor="t"/>
          <a:lstStyle>
            <a:lvl1pPr algn="l">
              <a:defRPr sz="17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067" y="2906376"/>
            <a:ext cx="7772489" cy="1500808"/>
          </a:xfrm>
        </p:spPr>
        <p:txBody>
          <a:bodyPr anchor="b"/>
          <a:lstStyle>
            <a:lvl1pPr marL="0" indent="0">
              <a:buNone/>
              <a:defRPr sz="800"/>
            </a:lvl1pPr>
            <a:lvl2pPr marL="191978" indent="0">
              <a:buNone/>
              <a:defRPr sz="800"/>
            </a:lvl2pPr>
            <a:lvl3pPr marL="383957" indent="0">
              <a:buNone/>
              <a:defRPr sz="700"/>
            </a:lvl3pPr>
            <a:lvl4pPr marL="575935" indent="0">
              <a:buNone/>
              <a:defRPr sz="600"/>
            </a:lvl4pPr>
            <a:lvl5pPr marL="767913" indent="0">
              <a:buNone/>
              <a:defRPr sz="600"/>
            </a:lvl5pPr>
            <a:lvl6pPr marL="959891" indent="0">
              <a:buNone/>
              <a:defRPr sz="600"/>
            </a:lvl6pPr>
            <a:lvl7pPr marL="1151870" indent="0">
              <a:buNone/>
              <a:defRPr sz="600"/>
            </a:lvl7pPr>
            <a:lvl8pPr marL="1343848" indent="0">
              <a:buNone/>
              <a:defRPr sz="600"/>
            </a:lvl8pPr>
            <a:lvl9pPr marL="1535826" indent="0">
              <a:buNone/>
              <a:defRPr sz="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964738-B78D-47A6-B63B-223784D88DD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857895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171" y="273019"/>
            <a:ext cx="3008513" cy="1161915"/>
          </a:xfrm>
        </p:spPr>
        <p:txBody>
          <a:bodyPr anchor="b"/>
          <a:lstStyle>
            <a:lvl1pPr algn="l">
              <a:defRPr sz="8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214" y="273019"/>
            <a:ext cx="5111616" cy="5853229"/>
          </a:xfrm>
        </p:spPr>
        <p:txBody>
          <a:bodyPr/>
          <a:lstStyle>
            <a:lvl1pPr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171" y="1434934"/>
            <a:ext cx="3008513" cy="4691313"/>
          </a:xfrm>
        </p:spPr>
        <p:txBody>
          <a:bodyPr/>
          <a:lstStyle>
            <a:lvl1pPr marL="0" indent="0">
              <a:buNone/>
              <a:defRPr sz="600"/>
            </a:lvl1pPr>
            <a:lvl2pPr marL="191978" indent="0">
              <a:buNone/>
              <a:defRPr sz="500"/>
            </a:lvl2pPr>
            <a:lvl3pPr marL="383957" indent="0">
              <a:buNone/>
              <a:defRPr sz="400"/>
            </a:lvl3pPr>
            <a:lvl4pPr marL="575935" indent="0">
              <a:buNone/>
              <a:defRPr sz="400"/>
            </a:lvl4pPr>
            <a:lvl5pPr marL="767913" indent="0">
              <a:buNone/>
              <a:defRPr sz="400"/>
            </a:lvl5pPr>
            <a:lvl6pPr marL="959891" indent="0">
              <a:buNone/>
              <a:defRPr sz="400"/>
            </a:lvl6pPr>
            <a:lvl7pPr marL="1151870" indent="0">
              <a:buNone/>
              <a:defRPr sz="400"/>
            </a:lvl7pPr>
            <a:lvl8pPr marL="1343848" indent="0">
              <a:buNone/>
              <a:defRPr sz="400"/>
            </a:lvl8pPr>
            <a:lvl9pPr marL="1535826" indent="0">
              <a:buNone/>
              <a:defRPr sz="4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D63BCD-00AD-4D7C-9671-5E8FAC21194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778382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369" y="4800838"/>
            <a:ext cx="5486043" cy="566672"/>
          </a:xfrm>
        </p:spPr>
        <p:txBody>
          <a:bodyPr anchor="b"/>
          <a:lstStyle>
            <a:lvl1pPr algn="l">
              <a:defRPr sz="8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369" y="612704"/>
            <a:ext cx="5486043" cy="4115118"/>
          </a:xfrm>
        </p:spPr>
        <p:txBody>
          <a:bodyPr/>
          <a:lstStyle>
            <a:lvl1pPr marL="0" indent="0">
              <a:buNone/>
              <a:defRPr sz="1300"/>
            </a:lvl1pPr>
            <a:lvl2pPr marL="191978" indent="0">
              <a:buNone/>
              <a:defRPr sz="1200"/>
            </a:lvl2pPr>
            <a:lvl3pPr marL="383957" indent="0">
              <a:buNone/>
              <a:defRPr sz="1000"/>
            </a:lvl3pPr>
            <a:lvl4pPr marL="575935" indent="0">
              <a:buNone/>
              <a:defRPr sz="800"/>
            </a:lvl4pPr>
            <a:lvl5pPr marL="767913" indent="0">
              <a:buNone/>
              <a:defRPr sz="800"/>
            </a:lvl5pPr>
            <a:lvl6pPr marL="959891" indent="0">
              <a:buNone/>
              <a:defRPr sz="800"/>
            </a:lvl6pPr>
            <a:lvl7pPr marL="1151870" indent="0">
              <a:buNone/>
              <a:defRPr sz="800"/>
            </a:lvl7pPr>
            <a:lvl8pPr marL="1343848" indent="0">
              <a:buNone/>
              <a:defRPr sz="800"/>
            </a:lvl8pPr>
            <a:lvl9pPr marL="1535826" indent="0">
              <a:buNone/>
              <a:defRPr sz="8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369" y="5367510"/>
            <a:ext cx="5486043" cy="804769"/>
          </a:xfrm>
        </p:spPr>
        <p:txBody>
          <a:bodyPr/>
          <a:lstStyle>
            <a:lvl1pPr marL="0" indent="0">
              <a:buNone/>
              <a:defRPr sz="600"/>
            </a:lvl1pPr>
            <a:lvl2pPr marL="191978" indent="0">
              <a:buNone/>
              <a:defRPr sz="500"/>
            </a:lvl2pPr>
            <a:lvl3pPr marL="383957" indent="0">
              <a:buNone/>
              <a:defRPr sz="400"/>
            </a:lvl3pPr>
            <a:lvl4pPr marL="575935" indent="0">
              <a:buNone/>
              <a:defRPr sz="400"/>
            </a:lvl4pPr>
            <a:lvl5pPr marL="767913" indent="0">
              <a:buNone/>
              <a:defRPr sz="400"/>
            </a:lvl5pPr>
            <a:lvl6pPr marL="959891" indent="0">
              <a:buNone/>
              <a:defRPr sz="400"/>
            </a:lvl6pPr>
            <a:lvl7pPr marL="1151870" indent="0">
              <a:buNone/>
              <a:defRPr sz="400"/>
            </a:lvl7pPr>
            <a:lvl8pPr marL="1343848" indent="0">
              <a:buNone/>
              <a:defRPr sz="400"/>
            </a:lvl8pPr>
            <a:lvl9pPr marL="1535826" indent="0">
              <a:buNone/>
              <a:defRPr sz="4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9D2466-9F43-4347-8A84-6F6AA0A7C53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98529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9945F3-5A14-4718-AF9D-039DB19DD6C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7189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564" y="274605"/>
            <a:ext cx="2057266" cy="5851642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170" y="274605"/>
            <a:ext cx="6115247" cy="5851642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581C79-0CAB-454E-8689-37F3EBC77EA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5436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170" y="1600015"/>
            <a:ext cx="4085959" cy="4526232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00276" y="1600015"/>
            <a:ext cx="4086554" cy="4526232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087BAC-CCD8-416E-A995-C03E04F98B0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9583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170" y="1534935"/>
            <a:ext cx="4040123" cy="639688"/>
          </a:xfrm>
        </p:spPr>
        <p:txBody>
          <a:bodyPr anchor="b"/>
          <a:lstStyle>
            <a:lvl1pPr marL="0" indent="0">
              <a:buNone/>
              <a:defRPr sz="1000" b="1"/>
            </a:lvl1pPr>
            <a:lvl2pPr marL="191978" indent="0">
              <a:buNone/>
              <a:defRPr sz="800" b="1"/>
            </a:lvl2pPr>
            <a:lvl3pPr marL="383957" indent="0">
              <a:buNone/>
              <a:defRPr sz="800" b="1"/>
            </a:lvl3pPr>
            <a:lvl4pPr marL="575935" indent="0">
              <a:buNone/>
              <a:defRPr sz="700" b="1"/>
            </a:lvl4pPr>
            <a:lvl5pPr marL="767913" indent="0">
              <a:buNone/>
              <a:defRPr sz="700" b="1"/>
            </a:lvl5pPr>
            <a:lvl6pPr marL="959891" indent="0">
              <a:buNone/>
              <a:defRPr sz="700" b="1"/>
            </a:lvl6pPr>
            <a:lvl7pPr marL="1151870" indent="0">
              <a:buNone/>
              <a:defRPr sz="700" b="1"/>
            </a:lvl7pPr>
            <a:lvl8pPr marL="1343848" indent="0">
              <a:buNone/>
              <a:defRPr sz="700" b="1"/>
            </a:lvl8pPr>
            <a:lvl9pPr marL="1535826" indent="0">
              <a:buNone/>
              <a:defRPr sz="7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170" y="2174623"/>
            <a:ext cx="4040123" cy="3951624"/>
          </a:xfrm>
        </p:spPr>
        <p:txBody>
          <a:bodyPr/>
          <a:lstStyle>
            <a:lvl1pPr>
              <a:defRPr sz="1000"/>
            </a:lvl1pPr>
            <a:lvl2pPr>
              <a:defRPr sz="800"/>
            </a:lvl2pPr>
            <a:lvl3pPr>
              <a:defRPr sz="800"/>
            </a:lvl3pPr>
            <a:lvl4pPr>
              <a:defRPr sz="700"/>
            </a:lvl4pPr>
            <a:lvl5pPr>
              <a:defRPr sz="700"/>
            </a:lvl5pPr>
            <a:lvl6pPr>
              <a:defRPr sz="700"/>
            </a:lvl6pPr>
            <a:lvl7pPr>
              <a:defRPr sz="700"/>
            </a:lvl7pPr>
            <a:lvl8pPr>
              <a:defRPr sz="700"/>
            </a:lvl8pPr>
            <a:lvl9pPr>
              <a:defRPr sz="7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4921" y="1534935"/>
            <a:ext cx="4041909" cy="639688"/>
          </a:xfrm>
        </p:spPr>
        <p:txBody>
          <a:bodyPr anchor="b"/>
          <a:lstStyle>
            <a:lvl1pPr marL="0" indent="0">
              <a:buNone/>
              <a:defRPr sz="1000" b="1"/>
            </a:lvl1pPr>
            <a:lvl2pPr marL="191978" indent="0">
              <a:buNone/>
              <a:defRPr sz="800" b="1"/>
            </a:lvl2pPr>
            <a:lvl3pPr marL="383957" indent="0">
              <a:buNone/>
              <a:defRPr sz="800" b="1"/>
            </a:lvl3pPr>
            <a:lvl4pPr marL="575935" indent="0">
              <a:buNone/>
              <a:defRPr sz="700" b="1"/>
            </a:lvl4pPr>
            <a:lvl5pPr marL="767913" indent="0">
              <a:buNone/>
              <a:defRPr sz="700" b="1"/>
            </a:lvl5pPr>
            <a:lvl6pPr marL="959891" indent="0">
              <a:buNone/>
              <a:defRPr sz="700" b="1"/>
            </a:lvl6pPr>
            <a:lvl7pPr marL="1151870" indent="0">
              <a:buNone/>
              <a:defRPr sz="700" b="1"/>
            </a:lvl7pPr>
            <a:lvl8pPr marL="1343848" indent="0">
              <a:buNone/>
              <a:defRPr sz="700" b="1"/>
            </a:lvl8pPr>
            <a:lvl9pPr marL="1535826" indent="0">
              <a:buNone/>
              <a:defRPr sz="7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4921" y="2174623"/>
            <a:ext cx="4041909" cy="3951624"/>
          </a:xfrm>
        </p:spPr>
        <p:txBody>
          <a:bodyPr/>
          <a:lstStyle>
            <a:lvl1pPr>
              <a:defRPr sz="1000"/>
            </a:lvl1pPr>
            <a:lvl2pPr>
              <a:defRPr sz="800"/>
            </a:lvl2pPr>
            <a:lvl3pPr>
              <a:defRPr sz="800"/>
            </a:lvl3pPr>
            <a:lvl4pPr>
              <a:defRPr sz="700"/>
            </a:lvl4pPr>
            <a:lvl5pPr>
              <a:defRPr sz="700"/>
            </a:lvl5pPr>
            <a:lvl6pPr>
              <a:defRPr sz="700"/>
            </a:lvl6pPr>
            <a:lvl7pPr>
              <a:defRPr sz="700"/>
            </a:lvl7pPr>
            <a:lvl8pPr>
              <a:defRPr sz="700"/>
            </a:lvl8pPr>
            <a:lvl9pPr>
              <a:defRPr sz="7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557769-B433-4F28-A58D-E716F189B02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0554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C2C626-7E9A-480F-8021-03523558B7F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5024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01F587-66C7-41C0-8E7D-A77736F8224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1842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171" y="273019"/>
            <a:ext cx="3008513" cy="1161915"/>
          </a:xfrm>
        </p:spPr>
        <p:txBody>
          <a:bodyPr anchor="b"/>
          <a:lstStyle>
            <a:lvl1pPr algn="l">
              <a:defRPr sz="8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214" y="273019"/>
            <a:ext cx="5111616" cy="5853229"/>
          </a:xfrm>
        </p:spPr>
        <p:txBody>
          <a:bodyPr/>
          <a:lstStyle>
            <a:lvl1pPr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171" y="1434934"/>
            <a:ext cx="3008513" cy="4691313"/>
          </a:xfrm>
        </p:spPr>
        <p:txBody>
          <a:bodyPr/>
          <a:lstStyle>
            <a:lvl1pPr marL="0" indent="0">
              <a:buNone/>
              <a:defRPr sz="600"/>
            </a:lvl1pPr>
            <a:lvl2pPr marL="191978" indent="0">
              <a:buNone/>
              <a:defRPr sz="500"/>
            </a:lvl2pPr>
            <a:lvl3pPr marL="383957" indent="0">
              <a:buNone/>
              <a:defRPr sz="400"/>
            </a:lvl3pPr>
            <a:lvl4pPr marL="575935" indent="0">
              <a:buNone/>
              <a:defRPr sz="400"/>
            </a:lvl4pPr>
            <a:lvl5pPr marL="767913" indent="0">
              <a:buNone/>
              <a:defRPr sz="400"/>
            </a:lvl5pPr>
            <a:lvl6pPr marL="959891" indent="0">
              <a:buNone/>
              <a:defRPr sz="400"/>
            </a:lvl6pPr>
            <a:lvl7pPr marL="1151870" indent="0">
              <a:buNone/>
              <a:defRPr sz="400"/>
            </a:lvl7pPr>
            <a:lvl8pPr marL="1343848" indent="0">
              <a:buNone/>
              <a:defRPr sz="400"/>
            </a:lvl8pPr>
            <a:lvl9pPr marL="1535826" indent="0">
              <a:buNone/>
              <a:defRPr sz="4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DB68DA-E9F7-4AEE-99DE-63432626567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2417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369" y="4800838"/>
            <a:ext cx="5486043" cy="566672"/>
          </a:xfrm>
        </p:spPr>
        <p:txBody>
          <a:bodyPr anchor="b"/>
          <a:lstStyle>
            <a:lvl1pPr algn="l">
              <a:defRPr sz="8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369" y="612704"/>
            <a:ext cx="5486043" cy="4115118"/>
          </a:xfrm>
        </p:spPr>
        <p:txBody>
          <a:bodyPr/>
          <a:lstStyle>
            <a:lvl1pPr marL="0" indent="0">
              <a:buNone/>
              <a:defRPr sz="1300"/>
            </a:lvl1pPr>
            <a:lvl2pPr marL="191978" indent="0">
              <a:buNone/>
              <a:defRPr sz="1200"/>
            </a:lvl2pPr>
            <a:lvl3pPr marL="383957" indent="0">
              <a:buNone/>
              <a:defRPr sz="1000"/>
            </a:lvl3pPr>
            <a:lvl4pPr marL="575935" indent="0">
              <a:buNone/>
              <a:defRPr sz="800"/>
            </a:lvl4pPr>
            <a:lvl5pPr marL="767913" indent="0">
              <a:buNone/>
              <a:defRPr sz="800"/>
            </a:lvl5pPr>
            <a:lvl6pPr marL="959891" indent="0">
              <a:buNone/>
              <a:defRPr sz="800"/>
            </a:lvl6pPr>
            <a:lvl7pPr marL="1151870" indent="0">
              <a:buNone/>
              <a:defRPr sz="800"/>
            </a:lvl7pPr>
            <a:lvl8pPr marL="1343848" indent="0">
              <a:buNone/>
              <a:defRPr sz="800"/>
            </a:lvl8pPr>
            <a:lvl9pPr marL="1535826" indent="0">
              <a:buNone/>
              <a:defRPr sz="8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369" y="5367510"/>
            <a:ext cx="5486043" cy="804769"/>
          </a:xfrm>
        </p:spPr>
        <p:txBody>
          <a:bodyPr/>
          <a:lstStyle>
            <a:lvl1pPr marL="0" indent="0">
              <a:buNone/>
              <a:defRPr sz="600"/>
            </a:lvl1pPr>
            <a:lvl2pPr marL="191978" indent="0">
              <a:buNone/>
              <a:defRPr sz="500"/>
            </a:lvl2pPr>
            <a:lvl3pPr marL="383957" indent="0">
              <a:buNone/>
              <a:defRPr sz="400"/>
            </a:lvl3pPr>
            <a:lvl4pPr marL="575935" indent="0">
              <a:buNone/>
              <a:defRPr sz="400"/>
            </a:lvl4pPr>
            <a:lvl5pPr marL="767913" indent="0">
              <a:buNone/>
              <a:defRPr sz="400"/>
            </a:lvl5pPr>
            <a:lvl6pPr marL="959891" indent="0">
              <a:buNone/>
              <a:defRPr sz="400"/>
            </a:lvl6pPr>
            <a:lvl7pPr marL="1151870" indent="0">
              <a:buNone/>
              <a:defRPr sz="400"/>
            </a:lvl7pPr>
            <a:lvl8pPr marL="1343848" indent="0">
              <a:buNone/>
              <a:defRPr sz="400"/>
            </a:lvl8pPr>
            <a:lvl9pPr marL="1535826" indent="0">
              <a:buNone/>
              <a:defRPr sz="4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D1F481-807C-41A7-8068-DFA612DC538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2260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lvl1pPr>
              <a:defRPr sz="1400" b="0" u="none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lvl1pPr algn="ctr">
              <a:defRPr sz="1400" b="0" u="none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lvl1pPr algn="r">
              <a:defRPr sz="1400" b="0" u="none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726CEF9B-2AE4-41B3-81EA-5334D4CAC38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</a:defRPr>
      </a:lvl5pPr>
      <a:lvl6pPr marL="191978" algn="ctr" defTabSz="914563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383957" algn="ctr" defTabSz="914563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575935" algn="ctr" defTabSz="914563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767913" algn="ctr" defTabSz="914563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59861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5813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249079" indent="-228641" algn="l" defTabSz="914563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441057" indent="-228641" algn="l" defTabSz="914563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2633035" indent="-228641" algn="l" defTabSz="914563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2825014" indent="-228641" algn="l" defTabSz="914563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it-IT"/>
      </a:defPPr>
      <a:lvl1pPr marL="0" algn="l" defTabSz="191978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1pPr>
      <a:lvl2pPr marL="191978" algn="l" defTabSz="191978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2pPr>
      <a:lvl3pPr marL="383957" algn="l" defTabSz="191978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3pPr>
      <a:lvl4pPr marL="575935" algn="l" defTabSz="191978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4pPr>
      <a:lvl5pPr marL="767913" algn="l" defTabSz="191978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5pPr>
      <a:lvl6pPr marL="959891" algn="l" defTabSz="191978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6pPr>
      <a:lvl7pPr marL="1151870" algn="l" defTabSz="191978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7pPr>
      <a:lvl8pPr marL="1343848" algn="l" defTabSz="191978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8pPr>
      <a:lvl9pPr marL="1535826" algn="l" defTabSz="191978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lvl1pPr>
              <a:defRPr sz="1400" b="0" u="none">
                <a:solidFill>
                  <a:srgbClr val="000000"/>
                </a:solidFill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lvl1pPr algn="ctr">
              <a:defRPr sz="1400" b="0" u="none">
                <a:solidFill>
                  <a:srgbClr val="000000"/>
                </a:solidFill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lvl1pPr algn="r">
              <a:defRPr sz="1400" b="0" u="none">
                <a:solidFill>
                  <a:srgbClr val="000000"/>
                </a:solidFill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604C7A2F-12B0-4F37-91F6-51D3199580C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</a:defRPr>
      </a:lvl5pPr>
      <a:lvl6pPr marL="191978" algn="ctr" defTabSz="914563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383957" algn="ctr" defTabSz="914563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575935" algn="ctr" defTabSz="914563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767913" algn="ctr" defTabSz="914563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59861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5813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249079" indent="-228641" algn="l" defTabSz="914563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441057" indent="-228641" algn="l" defTabSz="914563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2633035" indent="-228641" algn="l" defTabSz="914563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2825014" indent="-228641" algn="l" defTabSz="914563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it-IT"/>
      </a:defPPr>
      <a:lvl1pPr marL="0" algn="l" defTabSz="191978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1pPr>
      <a:lvl2pPr marL="191978" algn="l" defTabSz="191978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2pPr>
      <a:lvl3pPr marL="383957" algn="l" defTabSz="191978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3pPr>
      <a:lvl4pPr marL="575935" algn="l" defTabSz="191978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4pPr>
      <a:lvl5pPr marL="767913" algn="l" defTabSz="191978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5pPr>
      <a:lvl6pPr marL="959891" algn="l" defTabSz="191978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6pPr>
      <a:lvl7pPr marL="1151870" algn="l" defTabSz="191978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7pPr>
      <a:lvl8pPr marL="1343848" algn="l" defTabSz="191978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8pPr>
      <a:lvl9pPr marL="1535826" algn="l" defTabSz="191978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lvl1pPr>
              <a:defRPr sz="1400" b="0" u="none">
                <a:solidFill>
                  <a:srgbClr val="000000"/>
                </a:solidFill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lvl1pPr algn="ctr">
              <a:defRPr sz="1400" b="0" u="none">
                <a:solidFill>
                  <a:srgbClr val="000000"/>
                </a:solidFill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lvl1pPr algn="r">
              <a:defRPr sz="1400" b="0" u="none">
                <a:solidFill>
                  <a:srgbClr val="000000"/>
                </a:solidFill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F725464A-762B-4142-B63F-3DB7E9B740B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-128"/>
        </a:defRPr>
      </a:lvl5pPr>
      <a:lvl6pPr marL="191978" algn="ctr" defTabSz="914563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383957" algn="ctr" defTabSz="914563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575935" algn="ctr" defTabSz="914563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767913" algn="ctr" defTabSz="914563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ＭＳ Ｐゴシック" charset="-128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59861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5813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249079" indent="-228641" algn="l" defTabSz="914563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441057" indent="-228641" algn="l" defTabSz="914563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2633035" indent="-228641" algn="l" defTabSz="914563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2825014" indent="-228641" algn="l" defTabSz="914563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it-IT"/>
      </a:defPPr>
      <a:lvl1pPr marL="0" algn="l" defTabSz="191978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1pPr>
      <a:lvl2pPr marL="191978" algn="l" defTabSz="191978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2pPr>
      <a:lvl3pPr marL="383957" algn="l" defTabSz="191978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3pPr>
      <a:lvl4pPr marL="575935" algn="l" defTabSz="191978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4pPr>
      <a:lvl5pPr marL="767913" algn="l" defTabSz="191978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5pPr>
      <a:lvl6pPr marL="959891" algn="l" defTabSz="191978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6pPr>
      <a:lvl7pPr marL="1151870" algn="l" defTabSz="191978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7pPr>
      <a:lvl8pPr marL="1343848" algn="l" defTabSz="191978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8pPr>
      <a:lvl9pPr marL="1535826" algn="l" defTabSz="191978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3.jpeg"/><Relationship Id="rId7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11" Type="http://schemas.openxmlformats.org/officeDocument/2006/relationships/image" Target="../media/image1.jpeg"/><Relationship Id="rId5" Type="http://schemas.openxmlformats.org/officeDocument/2006/relationships/image" Target="../media/image20.jpeg"/><Relationship Id="rId10" Type="http://schemas.openxmlformats.org/officeDocument/2006/relationships/image" Target="../media/image13.jpeg"/><Relationship Id="rId4" Type="http://schemas.openxmlformats.org/officeDocument/2006/relationships/image" Target="../media/image24.png"/><Relationship Id="rId9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9" descr="C:\Users\grottil\Desktop\sfondo-pag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17" t="433" r="12349" b="-14107"/>
          <a:stretch>
            <a:fillRect/>
          </a:stretch>
        </p:blipFill>
        <p:spPr bwMode="auto">
          <a:xfrm>
            <a:off x="0" y="0"/>
            <a:ext cx="9144000" cy="782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ttangolo 5"/>
          <p:cNvSpPr>
            <a:spLocks noChangeArrowheads="1"/>
          </p:cNvSpPr>
          <p:nvPr/>
        </p:nvSpPr>
        <p:spPr bwMode="auto">
          <a:xfrm>
            <a:off x="57150" y="3352800"/>
            <a:ext cx="908685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396" tIns="19198" rIns="38396" bIns="19198">
            <a:spAutoFit/>
          </a:bodyPr>
          <a:lstStyle/>
          <a:p>
            <a:pPr algn="ctr"/>
            <a:r>
              <a:rPr lang="it-IT" sz="3300" u="none">
                <a:solidFill>
                  <a:srgbClr val="FFC000"/>
                </a:solidFill>
              </a:rPr>
              <a:t>Un Unico Partner per</a:t>
            </a:r>
            <a:br>
              <a:rPr lang="it-IT" sz="3300" u="none">
                <a:solidFill>
                  <a:srgbClr val="FFC000"/>
                </a:solidFill>
              </a:rPr>
            </a:br>
            <a:r>
              <a:rPr lang="it-IT" sz="3300" u="none">
                <a:solidFill>
                  <a:srgbClr val="FFC000"/>
                </a:solidFill>
              </a:rPr>
              <a:t> Congressi, Formazione e  Soluzioni IT</a:t>
            </a:r>
            <a:endParaRPr lang="it-IT" sz="3300"/>
          </a:p>
        </p:txBody>
      </p:sp>
      <p:sp>
        <p:nvSpPr>
          <p:cNvPr id="4100" name="Rettangolo 9"/>
          <p:cNvSpPr>
            <a:spLocks noChangeArrowheads="1"/>
          </p:cNvSpPr>
          <p:nvPr/>
        </p:nvSpPr>
        <p:spPr bwMode="auto">
          <a:xfrm>
            <a:off x="57150" y="6524625"/>
            <a:ext cx="914400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>
            <a:spAutoFit/>
          </a:bodyPr>
          <a:lstStyle/>
          <a:p>
            <a:pPr algn="ctr"/>
            <a:r>
              <a:rPr lang="it-IT" sz="900">
                <a:solidFill>
                  <a:srgbClr val="7F7F7F"/>
                </a:solidFill>
              </a:rPr>
              <a:t>© Tecnoconference – TC Group  2012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reccia a destra 25"/>
          <p:cNvSpPr>
            <a:spLocks noChangeArrowheads="1"/>
          </p:cNvSpPr>
          <p:nvPr/>
        </p:nvSpPr>
        <p:spPr bwMode="auto">
          <a:xfrm rot="2599825">
            <a:off x="6610350" y="2782888"/>
            <a:ext cx="539750" cy="288925"/>
          </a:xfrm>
          <a:prstGeom prst="rightArrow">
            <a:avLst>
              <a:gd name="adj1" fmla="val 50000"/>
              <a:gd name="adj2" fmla="val 4981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38396" tIns="19198" rIns="38396" bIns="19198"/>
          <a:lstStyle/>
          <a:p>
            <a:endParaRPr lang="it-IT"/>
          </a:p>
        </p:txBody>
      </p:sp>
      <p:pic>
        <p:nvPicPr>
          <p:cNvPr id="12291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1988" y="2149475"/>
            <a:ext cx="842962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Freccia a destra 29"/>
          <p:cNvSpPr>
            <a:spLocks noChangeArrowheads="1"/>
          </p:cNvSpPr>
          <p:nvPr/>
        </p:nvSpPr>
        <p:spPr bwMode="auto">
          <a:xfrm>
            <a:off x="5435600" y="2376488"/>
            <a:ext cx="228600" cy="142875"/>
          </a:xfrm>
          <a:prstGeom prst="rightArrow">
            <a:avLst>
              <a:gd name="adj1" fmla="val 50000"/>
              <a:gd name="adj2" fmla="val 50289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38396" tIns="19198" rIns="38396" bIns="19198"/>
          <a:lstStyle/>
          <a:p>
            <a:endParaRPr lang="it-IT"/>
          </a:p>
        </p:txBody>
      </p:sp>
      <p:sp>
        <p:nvSpPr>
          <p:cNvPr id="12293" name="Freccia a destra 30"/>
          <p:cNvSpPr>
            <a:spLocks noChangeArrowheads="1"/>
          </p:cNvSpPr>
          <p:nvPr/>
        </p:nvSpPr>
        <p:spPr bwMode="auto">
          <a:xfrm rot="-6617430">
            <a:off x="8118475" y="3840163"/>
            <a:ext cx="752475" cy="254000"/>
          </a:xfrm>
          <a:prstGeom prst="rightArrow">
            <a:avLst>
              <a:gd name="adj1" fmla="val 50000"/>
              <a:gd name="adj2" fmla="val 50225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38396" tIns="19198" rIns="38396" bIns="19198"/>
          <a:lstStyle/>
          <a:p>
            <a:endParaRPr lang="it-IT"/>
          </a:p>
        </p:txBody>
      </p:sp>
      <p:sp>
        <p:nvSpPr>
          <p:cNvPr id="32" name="CasellaDiTesto 31"/>
          <p:cNvSpPr txBox="1"/>
          <p:nvPr/>
        </p:nvSpPr>
        <p:spPr>
          <a:xfrm>
            <a:off x="4706938" y="1763713"/>
            <a:ext cx="1593850" cy="407987"/>
          </a:xfrm>
          <a:prstGeom prst="rect">
            <a:avLst/>
          </a:prstGeom>
          <a:noFill/>
        </p:spPr>
        <p:txBody>
          <a:bodyPr lIns="38396" tIns="19198" rIns="38396" bIns="19198">
            <a:spAutoFit/>
          </a:bodyPr>
          <a:lstStyle/>
          <a:p>
            <a:pPr>
              <a:defRPr/>
            </a:pPr>
            <a:r>
              <a:rPr lang="it-IT" sz="1200" b="0" u="none" dirty="0">
                <a:solidFill>
                  <a:schemeClr val="bg1">
                    <a:lumMod val="75000"/>
                  </a:schemeClr>
                </a:solidFill>
                <a:latin typeface="Lucida Sans" pitchFamily="34" charset="0"/>
                <a:ea typeface="ＭＳ Ｐゴシック" charset="-128"/>
              </a:rPr>
              <a:t>Accesso al corso FAD</a:t>
            </a:r>
          </a:p>
        </p:txBody>
      </p:sp>
      <p:sp>
        <p:nvSpPr>
          <p:cNvPr id="23" name="CasellaDiTesto 22"/>
          <p:cNvSpPr txBox="1"/>
          <p:nvPr/>
        </p:nvSpPr>
        <p:spPr>
          <a:xfrm>
            <a:off x="4467225" y="4351338"/>
            <a:ext cx="1943100" cy="407987"/>
          </a:xfrm>
          <a:prstGeom prst="rect">
            <a:avLst/>
          </a:prstGeom>
          <a:noFill/>
        </p:spPr>
        <p:txBody>
          <a:bodyPr lIns="38396" tIns="19198" rIns="38396" bIns="19198">
            <a:spAutoFit/>
          </a:bodyPr>
          <a:lstStyle/>
          <a:p>
            <a:pPr algn="ctr">
              <a:defRPr/>
            </a:pPr>
            <a:r>
              <a:rPr lang="it-IT" sz="1200" b="0" u="none" dirty="0">
                <a:solidFill>
                  <a:schemeClr val="bg1">
                    <a:lumMod val="75000"/>
                  </a:schemeClr>
                </a:solidFill>
                <a:latin typeface="Lucida Sans" pitchFamily="34" charset="0"/>
                <a:ea typeface="ＭＳ Ｐゴシック" charset="-128"/>
              </a:rPr>
              <a:t>Partecipazione corso </a:t>
            </a:r>
          </a:p>
          <a:p>
            <a:pPr algn="ctr">
              <a:defRPr/>
            </a:pPr>
            <a:r>
              <a:rPr lang="it-IT" sz="1200" b="0" u="none" dirty="0">
                <a:solidFill>
                  <a:schemeClr val="bg1">
                    <a:lumMod val="75000"/>
                  </a:schemeClr>
                </a:solidFill>
                <a:latin typeface="Lucida Sans" pitchFamily="34" charset="0"/>
                <a:ea typeface="ＭＳ Ｐゴシック" charset="-128"/>
              </a:rPr>
              <a:t>RESIDENZIALE</a:t>
            </a:r>
          </a:p>
        </p:txBody>
      </p:sp>
      <p:sp>
        <p:nvSpPr>
          <p:cNvPr id="12296" name="Freccia a destra 32"/>
          <p:cNvSpPr>
            <a:spLocks noChangeArrowheads="1"/>
          </p:cNvSpPr>
          <p:nvPr/>
        </p:nvSpPr>
        <p:spPr bwMode="auto">
          <a:xfrm rot="-1512164">
            <a:off x="6470650" y="3632200"/>
            <a:ext cx="539750" cy="288925"/>
          </a:xfrm>
          <a:prstGeom prst="rightArrow">
            <a:avLst>
              <a:gd name="adj1" fmla="val 50000"/>
              <a:gd name="adj2" fmla="val 4981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38396" tIns="19198" rIns="38396" bIns="19198"/>
          <a:lstStyle/>
          <a:p>
            <a:endParaRPr lang="it-IT"/>
          </a:p>
        </p:txBody>
      </p:sp>
      <p:sp>
        <p:nvSpPr>
          <p:cNvPr id="12297" name="Freccia a destra 36"/>
          <p:cNvSpPr>
            <a:spLocks noChangeArrowheads="1"/>
          </p:cNvSpPr>
          <p:nvPr/>
        </p:nvSpPr>
        <p:spPr bwMode="auto">
          <a:xfrm rot="9991254">
            <a:off x="7310438" y="5162550"/>
            <a:ext cx="842962" cy="260350"/>
          </a:xfrm>
          <a:prstGeom prst="rightArrow">
            <a:avLst>
              <a:gd name="adj1" fmla="val 50000"/>
              <a:gd name="adj2" fmla="val 49796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38396" tIns="19198" rIns="38396" bIns="19198"/>
          <a:lstStyle/>
          <a:p>
            <a:endParaRPr lang="it-IT"/>
          </a:p>
        </p:txBody>
      </p:sp>
      <p:sp>
        <p:nvSpPr>
          <p:cNvPr id="38" name="CasellaDiTesto 37"/>
          <p:cNvSpPr txBox="1"/>
          <p:nvPr/>
        </p:nvSpPr>
        <p:spPr>
          <a:xfrm>
            <a:off x="7434263" y="5508625"/>
            <a:ext cx="1376362" cy="776288"/>
          </a:xfrm>
          <a:prstGeom prst="rect">
            <a:avLst/>
          </a:prstGeom>
          <a:noFill/>
        </p:spPr>
        <p:txBody>
          <a:bodyPr lIns="38396" tIns="19198" rIns="38396" bIns="19198">
            <a:spAutoFit/>
          </a:bodyPr>
          <a:lstStyle/>
          <a:p>
            <a:pPr algn="r">
              <a:defRPr/>
            </a:pPr>
            <a:r>
              <a:rPr lang="it-IT" sz="1200" b="0" u="none" dirty="0">
                <a:solidFill>
                  <a:schemeClr val="bg1">
                    <a:lumMod val="75000"/>
                  </a:schemeClr>
                </a:solidFill>
                <a:latin typeface="Lucida Sans" pitchFamily="34" charset="0"/>
                <a:ea typeface="ＭＳ Ｐゴシック" charset="-128"/>
              </a:rPr>
              <a:t>Verifica Acquisizione Crediti e stampa Attestato</a:t>
            </a:r>
          </a:p>
        </p:txBody>
      </p:sp>
      <p:pic>
        <p:nvPicPr>
          <p:cNvPr id="39" name="Immagine 38" descr="diplom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3550" y="5202238"/>
            <a:ext cx="460375" cy="720725"/>
          </a:xfrm>
          <a:prstGeom prst="rect">
            <a:avLst/>
          </a:prstGeom>
          <a:ln>
            <a:solidFill>
              <a:schemeClr val="tx2">
                <a:lumMod val="75000"/>
                <a:lumOff val="25000"/>
              </a:schemeClr>
            </a:solidFill>
          </a:ln>
        </p:spPr>
      </p:pic>
      <p:pic>
        <p:nvPicPr>
          <p:cNvPr id="1230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025" y="5219700"/>
            <a:ext cx="833438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1" name="Freccia a destra 40"/>
          <p:cNvSpPr>
            <a:spLocks noChangeArrowheads="1"/>
          </p:cNvSpPr>
          <p:nvPr/>
        </p:nvSpPr>
        <p:spPr bwMode="auto">
          <a:xfrm rot="10800000">
            <a:off x="5408613" y="5292725"/>
            <a:ext cx="1214437" cy="334963"/>
          </a:xfrm>
          <a:prstGeom prst="rightArrow">
            <a:avLst>
              <a:gd name="adj1" fmla="val 50000"/>
              <a:gd name="adj2" fmla="val 50036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38396" tIns="19198" rIns="38396" bIns="19198"/>
          <a:lstStyle/>
          <a:p>
            <a:endParaRPr lang="it-IT"/>
          </a:p>
        </p:txBody>
      </p:sp>
      <p:sp>
        <p:nvSpPr>
          <p:cNvPr id="42" name="CasellaDiTesto 41"/>
          <p:cNvSpPr txBox="1"/>
          <p:nvPr/>
        </p:nvSpPr>
        <p:spPr>
          <a:xfrm>
            <a:off x="5383213" y="5724525"/>
            <a:ext cx="1376362" cy="592138"/>
          </a:xfrm>
          <a:prstGeom prst="rect">
            <a:avLst/>
          </a:prstGeom>
          <a:noFill/>
        </p:spPr>
        <p:txBody>
          <a:bodyPr lIns="38396" tIns="19198" rIns="38396" bIns="19198">
            <a:spAutoFit/>
          </a:bodyPr>
          <a:lstStyle/>
          <a:p>
            <a:pPr>
              <a:defRPr/>
            </a:pPr>
            <a:r>
              <a:rPr lang="it-IT" sz="1200" b="0" u="none" dirty="0">
                <a:solidFill>
                  <a:schemeClr val="bg1">
                    <a:lumMod val="75000"/>
                  </a:schemeClr>
                </a:solidFill>
                <a:latin typeface="Lucida Sans" pitchFamily="34" charset="0"/>
                <a:ea typeface="ＭＳ Ｐゴシック" charset="-128"/>
              </a:rPr>
              <a:t>Elaborazione e invio flussi ad </a:t>
            </a:r>
            <a:r>
              <a:rPr lang="it-IT" sz="1200" b="0" u="none" dirty="0" err="1">
                <a:solidFill>
                  <a:schemeClr val="bg1">
                    <a:lumMod val="75000"/>
                  </a:schemeClr>
                </a:solidFill>
                <a:latin typeface="Lucida Sans" pitchFamily="34" charset="0"/>
                <a:ea typeface="ＭＳ Ｐゴシック" charset="-128"/>
              </a:rPr>
              <a:t>Agenas</a:t>
            </a:r>
            <a:endParaRPr lang="it-IT" sz="1200" b="0" u="none" dirty="0">
              <a:solidFill>
                <a:schemeClr val="bg1">
                  <a:lumMod val="75000"/>
                </a:schemeClr>
              </a:solidFill>
              <a:latin typeface="Lucida Sans" pitchFamily="34" charset="0"/>
              <a:ea typeface="ＭＳ Ｐゴシック" charset="-128"/>
            </a:endParaRPr>
          </a:p>
        </p:txBody>
      </p:sp>
      <p:pic>
        <p:nvPicPr>
          <p:cNvPr id="12303" name="Picture 24" descr="C:\Documents and Settings\Lisa\Desktop\uomo_al_compute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200" y="2171700"/>
            <a:ext cx="887413" cy="78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4" name="Rettangolo 9"/>
          <p:cNvSpPr>
            <a:spLocks noChangeArrowheads="1"/>
          </p:cNvSpPr>
          <p:nvPr/>
        </p:nvSpPr>
        <p:spPr bwMode="auto">
          <a:xfrm>
            <a:off x="0" y="6572250"/>
            <a:ext cx="914400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>
            <a:spAutoFit/>
          </a:bodyPr>
          <a:lstStyle/>
          <a:p>
            <a:pPr algn="ctr"/>
            <a:r>
              <a:rPr lang="it-IT" sz="900">
                <a:solidFill>
                  <a:srgbClr val="7F7F7F"/>
                </a:solidFill>
              </a:rPr>
              <a:t>© Tecnoconference – TC Group  2012</a:t>
            </a:r>
          </a:p>
        </p:txBody>
      </p:sp>
      <p:pic>
        <p:nvPicPr>
          <p:cNvPr id="12305" name="Picture 25" descr="C:\Documents and Settings\Lisa\Desktop\8835846-uomo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5475" y="4529138"/>
            <a:ext cx="574675" cy="92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6" name="Immagine 23" descr="tcfadengine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975" y="2206625"/>
            <a:ext cx="1325563" cy="231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7" name="Immagine 24" descr="Sala_Convegni41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875" y="3278188"/>
            <a:ext cx="1228725" cy="105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8" name="Immagine 25" descr="gear1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738" y="4851400"/>
            <a:ext cx="781050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9" name="Rettangolo 6"/>
          <p:cNvSpPr>
            <a:spLocks noChangeArrowheads="1"/>
          </p:cNvSpPr>
          <p:nvPr/>
        </p:nvSpPr>
        <p:spPr bwMode="auto">
          <a:xfrm>
            <a:off x="366713" y="1830388"/>
            <a:ext cx="3287712" cy="373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396" tIns="19198" rIns="38396" bIns="19198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t-IT" sz="1600" b="0" u="none">
                <a:solidFill>
                  <a:schemeClr val="bg1"/>
                </a:solidFill>
                <a:latin typeface="Calibri" pitchFamily="34" charset="0"/>
              </a:rPr>
              <a:t>Nel corso degli anni la piattaforma è stata implementata per soddisfare le esigenze dei nostri Partner nella loro globalità: dal </a:t>
            </a:r>
            <a:r>
              <a:rPr lang="it-IT" sz="1600" u="none">
                <a:solidFill>
                  <a:srgbClr val="FFC000"/>
                </a:solidFill>
                <a:latin typeface="Calibri" pitchFamily="34" charset="0"/>
              </a:rPr>
              <a:t>sistema gestionale Provider PLUS </a:t>
            </a:r>
            <a:r>
              <a:rPr lang="it-IT" sz="1600" b="0" u="none">
                <a:solidFill>
                  <a:schemeClr val="bg1"/>
                </a:solidFill>
                <a:latin typeface="Calibri" pitchFamily="34" charset="0"/>
              </a:rPr>
              <a:t>a strumenti di </a:t>
            </a:r>
            <a:r>
              <a:rPr lang="it-IT" sz="1600" u="none">
                <a:solidFill>
                  <a:srgbClr val="FFC000"/>
                </a:solidFill>
                <a:latin typeface="Calibri" pitchFamily="34" charset="0"/>
              </a:rPr>
              <a:t>interazione remota</a:t>
            </a:r>
            <a:r>
              <a:rPr lang="it-IT" sz="1600" b="0" u="none">
                <a:solidFill>
                  <a:schemeClr val="bg1"/>
                </a:solidFill>
                <a:latin typeface="Calibri" pitchFamily="34" charset="0"/>
              </a:rPr>
              <a:t>, fino allo studio di </a:t>
            </a:r>
            <a:r>
              <a:rPr lang="it-IT" sz="1600" u="none">
                <a:solidFill>
                  <a:srgbClr val="FFC000"/>
                </a:solidFill>
                <a:latin typeface="Calibri" pitchFamily="34" charset="0"/>
              </a:rPr>
              <a:t>casi clinici</a:t>
            </a:r>
            <a:r>
              <a:rPr lang="it-IT" sz="1600" b="0" u="none">
                <a:solidFill>
                  <a:schemeClr val="bg1"/>
                </a:solidFill>
                <a:latin typeface="Calibri" pitchFamily="34" charset="0"/>
              </a:rPr>
              <a:t> e l’integrazione del </a:t>
            </a:r>
            <a:r>
              <a:rPr lang="it-IT" sz="1600" u="none">
                <a:solidFill>
                  <a:srgbClr val="FFC000"/>
                </a:solidFill>
                <a:latin typeface="Calibri" pitchFamily="34" charset="0"/>
              </a:rPr>
              <a:t>paziente virtuale</a:t>
            </a:r>
            <a:r>
              <a:rPr lang="it-IT" sz="1600" b="0" u="none">
                <a:solidFill>
                  <a:schemeClr val="bg1"/>
                </a:solidFill>
                <a:latin typeface="Calibri" pitchFamily="34" charset="0"/>
              </a:rPr>
              <a:t>, strumenti raffinati e complessi di interazione medico-paziente.</a:t>
            </a:r>
            <a:endParaRPr lang="en-US" sz="1600" b="0" u="none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12310" name="Immagine 2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58775"/>
            <a:ext cx="2827338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1" name="Immagine 2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58" t="4887" r="1978" b="83591"/>
          <a:stretch>
            <a:fillRect/>
          </a:stretch>
        </p:blipFill>
        <p:spPr bwMode="auto">
          <a:xfrm>
            <a:off x="8388350" y="319088"/>
            <a:ext cx="709613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27"/>
          <p:cNvSpPr>
            <a:spLocks noChangeArrowheads="1"/>
          </p:cNvSpPr>
          <p:nvPr/>
        </p:nvSpPr>
        <p:spPr bwMode="auto">
          <a:xfrm>
            <a:off x="2555875" y="485775"/>
            <a:ext cx="5616575" cy="422275"/>
          </a:xfrm>
          <a:prstGeom prst="rect">
            <a:avLst/>
          </a:prstGeom>
          <a:noFill/>
          <a:ln>
            <a:noFill/>
          </a:ln>
          <a:extLst/>
        </p:spPr>
        <p:txBody>
          <a:bodyPr lIns="38396" tIns="19198" rIns="38396" bIns="19198">
            <a:spAutoFit/>
          </a:bodyPr>
          <a:lstStyle/>
          <a:p>
            <a:pPr algn="ctr">
              <a:defRPr/>
            </a:pPr>
            <a:r>
              <a:rPr lang="it-IT" sz="2500" u="none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SISTEMA INFORMATIVO PER PROVIDER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ttangolo 3"/>
          <p:cNvSpPr>
            <a:spLocks noChangeArrowheads="1"/>
          </p:cNvSpPr>
          <p:nvPr/>
        </p:nvSpPr>
        <p:spPr bwMode="auto">
          <a:xfrm>
            <a:off x="333375" y="1914525"/>
            <a:ext cx="3321050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396" tIns="19198" rIns="38396" bIns="19198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t-IT" sz="1600" b="0" u="none" dirty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Gill Sans" charset="0"/>
              </a:rPr>
              <a:t>L’integrazione FAD con </a:t>
            </a:r>
            <a:r>
              <a:rPr lang="it-IT" sz="1600" b="0" u="none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Gill Sans" charset="0"/>
              </a:rPr>
              <a:t>l’ </a:t>
            </a:r>
            <a:r>
              <a:rPr lang="it-IT" sz="1600" u="none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  <a:sym typeface="Gill Sans" charset="0"/>
              </a:rPr>
              <a:t>applicativo </a:t>
            </a:r>
            <a:r>
              <a:rPr lang="it-IT" sz="1600" u="none" dirty="0" err="1">
                <a:solidFill>
                  <a:srgbClr val="FFC000"/>
                </a:solidFill>
                <a:latin typeface="Calibri" pitchFamily="34" charset="0"/>
                <a:cs typeface="Calibri" pitchFamily="34" charset="0"/>
                <a:sym typeface="Gill Sans" charset="0"/>
              </a:rPr>
              <a:t>Webinar</a:t>
            </a:r>
            <a:r>
              <a:rPr lang="it-IT" sz="1600" u="none" dirty="0">
                <a:solidFill>
                  <a:srgbClr val="FFC000"/>
                </a:solidFill>
                <a:latin typeface="Calibri" pitchFamily="34" charset="0"/>
                <a:cs typeface="Calibri" pitchFamily="34" charset="0"/>
                <a:sym typeface="Gill Sans" charset="0"/>
              </a:rPr>
              <a:t> </a:t>
            </a:r>
            <a:r>
              <a:rPr lang="it-IT" sz="1600" b="0" u="none" dirty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Gill Sans" charset="0"/>
              </a:rPr>
              <a:t>consente la realizzazione di </a:t>
            </a:r>
            <a:r>
              <a:rPr lang="it-IT" sz="1600" b="0" u="none" dirty="0">
                <a:solidFill>
                  <a:srgbClr val="FFC000"/>
                </a:solidFill>
                <a:latin typeface="Calibri" pitchFamily="34" charset="0"/>
                <a:cs typeface="Calibri" pitchFamily="34" charset="0"/>
                <a:sym typeface="Gill Sans" charset="0"/>
              </a:rPr>
              <a:t>eventi formativi in modalità sincrona con condivisione del materiale in tempo reale </a:t>
            </a:r>
            <a:r>
              <a:rPr lang="it-IT" sz="1600" b="0" u="none" dirty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Gill Sans" charset="0"/>
              </a:rPr>
              <a:t>fra un docente e un numero illimitato di discenti che assistono alla lezione in modalità audio-video con possibilità di interazione via chat.</a:t>
            </a:r>
          </a:p>
        </p:txBody>
      </p:sp>
      <p:sp>
        <p:nvSpPr>
          <p:cNvPr id="14339" name="Rettangolo 9"/>
          <p:cNvSpPr>
            <a:spLocks noChangeArrowheads="1"/>
          </p:cNvSpPr>
          <p:nvPr/>
        </p:nvSpPr>
        <p:spPr bwMode="auto">
          <a:xfrm>
            <a:off x="0" y="6572250"/>
            <a:ext cx="914400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>
            <a:spAutoFit/>
          </a:bodyPr>
          <a:lstStyle/>
          <a:p>
            <a:pPr algn="ctr"/>
            <a:r>
              <a:rPr lang="it-IT" sz="900">
                <a:solidFill>
                  <a:srgbClr val="7F7F7F"/>
                </a:solidFill>
              </a:rPr>
              <a:t>© Tecnoconference – TC Group  2012</a:t>
            </a:r>
          </a:p>
        </p:txBody>
      </p:sp>
      <p:pic>
        <p:nvPicPr>
          <p:cNvPr id="14340" name="Immagin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58" t="4887" r="1978" b="83591"/>
          <a:stretch>
            <a:fillRect/>
          </a:stretch>
        </p:blipFill>
        <p:spPr bwMode="auto">
          <a:xfrm>
            <a:off x="8388350" y="319088"/>
            <a:ext cx="709613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419475" y="354013"/>
            <a:ext cx="4824413" cy="735012"/>
          </a:xfrm>
        </p:spPr>
        <p:txBody>
          <a:bodyPr/>
          <a:lstStyle/>
          <a:p>
            <a:pPr algn="l" defTabSz="914563" eaLnBrk="1" hangingPunct="1">
              <a:defRPr/>
            </a:pPr>
            <a:r>
              <a:rPr lang="it-IT" sz="2100" b="1" kern="12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+mn-cs"/>
              </a:rPr>
              <a:t>PIATTAFORMA DI VIDEOCOMUNICAZIONE</a:t>
            </a:r>
          </a:p>
        </p:txBody>
      </p:sp>
      <p:pic>
        <p:nvPicPr>
          <p:cNvPr id="14342" name="Immagin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460375"/>
            <a:ext cx="3205162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Immagin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3100" y="2420938"/>
            <a:ext cx="4359275" cy="302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ttangolo 3"/>
          <p:cNvSpPr>
            <a:spLocks noChangeArrowheads="1"/>
          </p:cNvSpPr>
          <p:nvPr/>
        </p:nvSpPr>
        <p:spPr bwMode="auto">
          <a:xfrm>
            <a:off x="358775" y="1746250"/>
            <a:ext cx="3295650" cy="380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396" tIns="19198" rIns="38396" bIns="19198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t-IT" sz="1500" i="1" u="none">
                <a:solidFill>
                  <a:srgbClr val="FFC000"/>
                </a:solidFill>
                <a:latin typeface="Calibri" pitchFamily="34" charset="0"/>
                <a:cs typeface="Calibri" pitchFamily="34" charset="0"/>
                <a:sym typeface="Gill Sans" charset="0"/>
              </a:rPr>
              <a:t>Settembre 2012</a:t>
            </a:r>
            <a:r>
              <a:rPr lang="it-IT" sz="1500" b="0" i="1" u="none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Gill Sans" charset="0"/>
              </a:rPr>
              <a:t>:  Webinar TecnoFad </a:t>
            </a:r>
          </a:p>
          <a:p>
            <a:pPr algn="just">
              <a:lnSpc>
                <a:spcPct val="150000"/>
              </a:lnSpc>
            </a:pPr>
            <a:endParaRPr lang="it-IT" sz="400" b="0" i="1" u="none">
              <a:solidFill>
                <a:schemeClr val="bg1"/>
              </a:solidFill>
              <a:latin typeface="Calibri" pitchFamily="34" charset="0"/>
              <a:cs typeface="Calibri" pitchFamily="34" charset="0"/>
              <a:sym typeface="Gill Sans" charset="0"/>
            </a:endParaRPr>
          </a:p>
          <a:p>
            <a:pPr algn="just">
              <a:lnSpc>
                <a:spcPct val="150000"/>
              </a:lnSpc>
            </a:pPr>
            <a:r>
              <a:rPr lang="it-IT" sz="1500" i="1" u="none">
                <a:solidFill>
                  <a:srgbClr val="FFC000"/>
                </a:solidFill>
                <a:latin typeface="Calibri" pitchFamily="34" charset="0"/>
                <a:cs typeface="Calibri" pitchFamily="34" charset="0"/>
                <a:sym typeface="Gill Sans" charset="0"/>
              </a:rPr>
              <a:t>Attori coinvolti: </a:t>
            </a:r>
            <a:r>
              <a:rPr lang="it-IT" sz="1500" b="0" i="1" u="none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Gill Sans" charset="0"/>
              </a:rPr>
              <a:t>un moderatore e tre relatori da sedi remote distinte con regia centralizzata</a:t>
            </a:r>
          </a:p>
          <a:p>
            <a:pPr algn="just">
              <a:lnSpc>
                <a:spcPct val="150000"/>
              </a:lnSpc>
            </a:pPr>
            <a:r>
              <a:rPr lang="it-IT" sz="1500" i="1" u="none">
                <a:solidFill>
                  <a:srgbClr val="FFC000"/>
                </a:solidFill>
                <a:latin typeface="Calibri" pitchFamily="34" charset="0"/>
                <a:cs typeface="Calibri" pitchFamily="34" charset="0"/>
                <a:sym typeface="Gill Sans" charset="0"/>
              </a:rPr>
              <a:t>Utenti:  </a:t>
            </a:r>
            <a:r>
              <a:rPr lang="it-IT" sz="1500" b="0" i="1" u="none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Gill Sans" charset="0"/>
              </a:rPr>
              <a:t>oltre 150 partecipanti</a:t>
            </a:r>
          </a:p>
          <a:p>
            <a:pPr algn="just">
              <a:lnSpc>
                <a:spcPct val="150000"/>
              </a:lnSpc>
            </a:pPr>
            <a:endParaRPr lang="it-IT" sz="400" b="0" i="1" u="none">
              <a:solidFill>
                <a:schemeClr val="bg1"/>
              </a:solidFill>
              <a:latin typeface="Calibri" pitchFamily="34" charset="0"/>
              <a:cs typeface="Calibri" pitchFamily="34" charset="0"/>
              <a:sym typeface="Gill Sans" charset="0"/>
            </a:endParaRPr>
          </a:p>
          <a:p>
            <a:pPr algn="just"/>
            <a:r>
              <a:rPr lang="it-IT" sz="1500" i="1" u="none">
                <a:solidFill>
                  <a:srgbClr val="FFC000"/>
                </a:solidFill>
                <a:latin typeface="Calibri" pitchFamily="34" charset="0"/>
                <a:cs typeface="Calibri" pitchFamily="34" charset="0"/>
                <a:sym typeface="Gill Sans" charset="0"/>
              </a:rPr>
              <a:t>Modalità di fruizione:  </a:t>
            </a:r>
            <a:r>
              <a:rPr lang="it-IT" sz="1500" b="0" i="1" u="none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Gill Sans" charset="0"/>
              </a:rPr>
              <a:t>Gli utenti registrati hanno potuto visualizzare in diretta le varie relazioni, partecipando a momenti di approfondimento via chat. Dopo aver fruito gli ulteriori moduli didattici on line hanno concluso il loro percorso ECM con la compilazione del questionario.</a:t>
            </a:r>
          </a:p>
        </p:txBody>
      </p:sp>
      <p:sp>
        <p:nvSpPr>
          <p:cNvPr id="15363" name="Rettangolo 9"/>
          <p:cNvSpPr>
            <a:spLocks noChangeArrowheads="1"/>
          </p:cNvSpPr>
          <p:nvPr/>
        </p:nvSpPr>
        <p:spPr bwMode="auto">
          <a:xfrm>
            <a:off x="0" y="6572250"/>
            <a:ext cx="914400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>
            <a:spAutoFit/>
          </a:bodyPr>
          <a:lstStyle/>
          <a:p>
            <a:pPr algn="ctr"/>
            <a:r>
              <a:rPr lang="it-IT" sz="900">
                <a:solidFill>
                  <a:srgbClr val="7F7F7F"/>
                </a:solidFill>
              </a:rPr>
              <a:t>© Tecnoconference – TC Group  2012</a:t>
            </a:r>
          </a:p>
        </p:txBody>
      </p:sp>
      <p:pic>
        <p:nvPicPr>
          <p:cNvPr id="15364" name="Immagine 6" descr="WebinarOtodi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050" y="1808163"/>
            <a:ext cx="4367213" cy="450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492500" y="354013"/>
            <a:ext cx="4679950" cy="735012"/>
          </a:xfrm>
        </p:spPr>
        <p:txBody>
          <a:bodyPr/>
          <a:lstStyle/>
          <a:p>
            <a:pPr defTabSz="914563" eaLnBrk="1" hangingPunct="1">
              <a:defRPr/>
            </a:pPr>
            <a:r>
              <a:rPr lang="it-IT" sz="2500" b="1" kern="12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+mn-cs"/>
              </a:rPr>
              <a:t>WEBINAR – Case </a:t>
            </a:r>
            <a:r>
              <a:rPr lang="it-IT" sz="2500" b="1" kern="12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+mn-cs"/>
              </a:rPr>
              <a:t>Study</a:t>
            </a:r>
            <a:endParaRPr lang="it-IT" sz="2500" b="1" kern="12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+mn-cs"/>
            </a:endParaRPr>
          </a:p>
        </p:txBody>
      </p:sp>
      <p:pic>
        <p:nvPicPr>
          <p:cNvPr id="15366" name="Immagin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58" t="4887" r="1978" b="83591"/>
          <a:stretch>
            <a:fillRect/>
          </a:stretch>
        </p:blipFill>
        <p:spPr bwMode="auto">
          <a:xfrm>
            <a:off x="8388350" y="319088"/>
            <a:ext cx="709613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Immagin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460375"/>
            <a:ext cx="3205162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ttangolo 3"/>
          <p:cNvSpPr>
            <a:spLocks noChangeArrowheads="1"/>
          </p:cNvSpPr>
          <p:nvPr/>
        </p:nvSpPr>
        <p:spPr bwMode="auto">
          <a:xfrm>
            <a:off x="358775" y="1855788"/>
            <a:ext cx="3262313" cy="330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396" tIns="19198" rIns="38396" bIns="19198">
            <a:spAutoFit/>
          </a:bodyPr>
          <a:lstStyle/>
          <a:p>
            <a:pPr algn="just" eaLnBrk="0" hangingPunct="0">
              <a:lnSpc>
                <a:spcPct val="150000"/>
              </a:lnSpc>
              <a:spcBef>
                <a:spcPts val="750"/>
              </a:spcBef>
            </a:pPr>
            <a:r>
              <a:rPr lang="it-IT" sz="1600" b="0" u="none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La piattaforma di formazione a distanza è fruibile attraverso un’ architettura multicanale che consente all’utente di effettuare il percorso formativo utilizzando strumenti diversi e intercambiabili: </a:t>
            </a:r>
          </a:p>
          <a:p>
            <a:pPr lvl="1" indent="0" algn="just" eaLnBrk="0" hangingPunct="0">
              <a:spcBef>
                <a:spcPts val="750"/>
              </a:spcBef>
              <a:buFont typeface="Arial" charset="0"/>
              <a:buChar char="•"/>
            </a:pPr>
            <a:r>
              <a:rPr lang="it-IT" sz="1600" u="none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 Sito web</a:t>
            </a:r>
          </a:p>
          <a:p>
            <a:pPr lvl="1" indent="0" algn="just" eaLnBrk="0" hangingPunct="0">
              <a:spcBef>
                <a:spcPts val="750"/>
              </a:spcBef>
              <a:buFont typeface="Arial" charset="0"/>
              <a:buChar char="•"/>
            </a:pPr>
            <a:r>
              <a:rPr lang="it-IT" sz="1600" u="none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 Tablet</a:t>
            </a:r>
          </a:p>
          <a:p>
            <a:pPr lvl="1" indent="0" algn="just" eaLnBrk="0" hangingPunct="0">
              <a:spcBef>
                <a:spcPts val="750"/>
              </a:spcBef>
              <a:buFont typeface="Arial" charset="0"/>
              <a:buChar char="•"/>
            </a:pPr>
            <a:r>
              <a:rPr lang="it-IT" sz="1600" u="none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 Smartphones</a:t>
            </a:r>
          </a:p>
        </p:txBody>
      </p:sp>
      <p:sp>
        <p:nvSpPr>
          <p:cNvPr id="16387" name="Rettangolo 9"/>
          <p:cNvSpPr>
            <a:spLocks noChangeArrowheads="1"/>
          </p:cNvSpPr>
          <p:nvPr/>
        </p:nvSpPr>
        <p:spPr bwMode="auto">
          <a:xfrm>
            <a:off x="0" y="6572250"/>
            <a:ext cx="914400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>
            <a:spAutoFit/>
          </a:bodyPr>
          <a:lstStyle/>
          <a:p>
            <a:pPr algn="ctr"/>
            <a:r>
              <a:rPr lang="it-IT" sz="900">
                <a:solidFill>
                  <a:srgbClr val="7F7F7F"/>
                </a:solidFill>
              </a:rPr>
              <a:t>© Tecnoconference – TC Group  2012</a:t>
            </a:r>
          </a:p>
        </p:txBody>
      </p:sp>
      <p:pic>
        <p:nvPicPr>
          <p:cNvPr id="16388" name="Immagine 8" descr="Multicanal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525" y="1836738"/>
            <a:ext cx="4365625" cy="438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58775"/>
            <a:ext cx="2827338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Immagin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58" t="4887" r="1978" b="83591"/>
          <a:stretch>
            <a:fillRect/>
          </a:stretch>
        </p:blipFill>
        <p:spPr bwMode="auto">
          <a:xfrm>
            <a:off x="8388350" y="319088"/>
            <a:ext cx="709613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627313" y="354013"/>
            <a:ext cx="5545137" cy="735012"/>
          </a:xfrm>
        </p:spPr>
        <p:txBody>
          <a:bodyPr/>
          <a:lstStyle/>
          <a:p>
            <a:pPr defTabSz="914563" eaLnBrk="1" hangingPunct="1">
              <a:defRPr/>
            </a:pPr>
            <a:r>
              <a:rPr lang="it-IT" sz="2500" b="1" kern="12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+mn-cs"/>
              </a:rPr>
              <a:t>FRUIZIONE MULTICANALE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ttangolo 3"/>
          <p:cNvSpPr>
            <a:spLocks noChangeArrowheads="1"/>
          </p:cNvSpPr>
          <p:nvPr/>
        </p:nvSpPr>
        <p:spPr bwMode="auto">
          <a:xfrm>
            <a:off x="385763" y="1814513"/>
            <a:ext cx="3160712" cy="321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396" tIns="19198" rIns="38396" bIns="19198">
            <a:spAutoFit/>
          </a:bodyPr>
          <a:lstStyle/>
          <a:p>
            <a:pPr algn="ctr" eaLnBrk="0" hangingPunct="0">
              <a:spcBef>
                <a:spcPts val="750"/>
              </a:spcBef>
            </a:pPr>
            <a:r>
              <a:rPr lang="it-IT" sz="1700" u="none">
                <a:solidFill>
                  <a:schemeClr val="bg1"/>
                </a:solidFill>
                <a:latin typeface="Arial Narrow" pitchFamily="34" charset="0"/>
                <a:cs typeface="Calibri" pitchFamily="34" charset="0"/>
              </a:rPr>
              <a:t>Un unico Partner </a:t>
            </a:r>
          </a:p>
          <a:p>
            <a:pPr algn="ctr" eaLnBrk="0" hangingPunct="0">
              <a:spcBef>
                <a:spcPts val="750"/>
              </a:spcBef>
            </a:pPr>
            <a:r>
              <a:rPr lang="it-IT" sz="1700" u="none">
                <a:solidFill>
                  <a:schemeClr val="bg1"/>
                </a:solidFill>
                <a:latin typeface="Arial Narrow" pitchFamily="34" charset="0"/>
                <a:cs typeface="Calibri" pitchFamily="34" charset="0"/>
              </a:rPr>
              <a:t>per Congressi e Corsi di Formazione</a:t>
            </a:r>
          </a:p>
          <a:p>
            <a:pPr algn="ctr" eaLnBrk="0" hangingPunct="0">
              <a:spcBef>
                <a:spcPts val="750"/>
              </a:spcBef>
            </a:pPr>
            <a:r>
              <a:rPr lang="it-IT" sz="1700" u="none">
                <a:solidFill>
                  <a:schemeClr val="bg1"/>
                </a:solidFill>
                <a:latin typeface="Arial Narrow" pitchFamily="34" charset="0"/>
                <a:cs typeface="Calibri" pitchFamily="34" charset="0"/>
              </a:rPr>
              <a:t>+</a:t>
            </a:r>
          </a:p>
          <a:p>
            <a:pPr algn="ctr" eaLnBrk="0" hangingPunct="0">
              <a:spcBef>
                <a:spcPts val="750"/>
              </a:spcBef>
            </a:pPr>
            <a:r>
              <a:rPr lang="it-IT" sz="1700" u="none">
                <a:solidFill>
                  <a:schemeClr val="bg1"/>
                </a:solidFill>
                <a:latin typeface="Arial Narrow" pitchFamily="34" charset="0"/>
                <a:cs typeface="Calibri" pitchFamily="34" charset="0"/>
              </a:rPr>
              <a:t>Ampia gamma di Soluzioni IT</a:t>
            </a:r>
          </a:p>
          <a:p>
            <a:pPr algn="ctr" eaLnBrk="0" hangingPunct="0">
              <a:spcBef>
                <a:spcPts val="750"/>
              </a:spcBef>
            </a:pPr>
            <a:r>
              <a:rPr lang="it-IT" sz="1700" u="none">
                <a:solidFill>
                  <a:schemeClr val="bg1"/>
                </a:solidFill>
                <a:latin typeface="Arial Narrow" pitchFamily="34" charset="0"/>
                <a:cs typeface="Calibri" pitchFamily="34" charset="0"/>
              </a:rPr>
              <a:t>=</a:t>
            </a:r>
          </a:p>
          <a:p>
            <a:pPr algn="ctr" eaLnBrk="0" hangingPunct="0">
              <a:spcBef>
                <a:spcPts val="750"/>
              </a:spcBef>
            </a:pPr>
            <a:r>
              <a:rPr lang="it-IT" sz="1700" u="none">
                <a:solidFill>
                  <a:srgbClr val="FFC000"/>
                </a:solidFill>
                <a:latin typeface="Arial Narrow" pitchFamily="34" charset="0"/>
                <a:cs typeface="Calibri" pitchFamily="34" charset="0"/>
              </a:rPr>
              <a:t>Visione della Formazione a 360°</a:t>
            </a:r>
          </a:p>
          <a:p>
            <a:pPr algn="ctr" eaLnBrk="0" hangingPunct="0">
              <a:spcBef>
                <a:spcPts val="750"/>
              </a:spcBef>
            </a:pPr>
            <a:r>
              <a:rPr lang="it-IT" sz="1700" u="none">
                <a:solidFill>
                  <a:srgbClr val="FFC000"/>
                </a:solidFill>
                <a:latin typeface="Arial Narrow" pitchFamily="34" charset="0"/>
                <a:cs typeface="Calibri" pitchFamily="34" charset="0"/>
              </a:rPr>
              <a:t>Contenimento dei costi</a:t>
            </a:r>
          </a:p>
          <a:p>
            <a:pPr algn="ctr" eaLnBrk="0" hangingPunct="0">
              <a:spcBef>
                <a:spcPts val="750"/>
              </a:spcBef>
            </a:pPr>
            <a:r>
              <a:rPr lang="it-IT" sz="1700" u="none">
                <a:solidFill>
                  <a:srgbClr val="FFC000"/>
                </a:solidFill>
                <a:latin typeface="Arial Narrow" pitchFamily="34" charset="0"/>
                <a:cs typeface="Calibri" pitchFamily="34" charset="0"/>
              </a:rPr>
              <a:t>Consulenza specializzata</a:t>
            </a:r>
          </a:p>
          <a:p>
            <a:pPr algn="ctr" eaLnBrk="0" hangingPunct="0">
              <a:spcBef>
                <a:spcPts val="750"/>
              </a:spcBef>
            </a:pPr>
            <a:r>
              <a:rPr lang="it-IT" sz="1700" u="none">
                <a:solidFill>
                  <a:srgbClr val="FFC000"/>
                </a:solidFill>
                <a:latin typeface="Arial Narrow" pitchFamily="34" charset="0"/>
                <a:cs typeface="Calibri" pitchFamily="34" charset="0"/>
              </a:rPr>
              <a:t>Soluzioni tecnologiche innovative</a:t>
            </a:r>
          </a:p>
        </p:txBody>
      </p:sp>
      <p:sp>
        <p:nvSpPr>
          <p:cNvPr id="18436" name="Rettangolo 6"/>
          <p:cNvSpPr>
            <a:spLocks noChangeArrowheads="1"/>
          </p:cNvSpPr>
          <p:nvPr/>
        </p:nvSpPr>
        <p:spPr bwMode="auto">
          <a:xfrm>
            <a:off x="1116013" y="115888"/>
            <a:ext cx="7056437" cy="846137"/>
          </a:xfrm>
          <a:prstGeom prst="rect">
            <a:avLst/>
          </a:prstGeom>
          <a:noFill/>
          <a:ln>
            <a:noFill/>
          </a:ln>
          <a:extLst/>
        </p:spPr>
        <p:txBody>
          <a:bodyPr lIns="38396" tIns="19198" rIns="38396" bIns="19198">
            <a:spAutoFit/>
          </a:bodyPr>
          <a:lstStyle/>
          <a:p>
            <a:pPr algn="ctr" eaLnBrk="0" hangingPunct="0">
              <a:lnSpc>
                <a:spcPct val="250000"/>
              </a:lnSpc>
              <a:spcBef>
                <a:spcPts val="756"/>
              </a:spcBef>
              <a:defRPr/>
            </a:pPr>
            <a:r>
              <a:rPr lang="it-IT" sz="2500" u="none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VANTAGGI DI UNICO PARTNER TECNOLOGICO</a:t>
            </a:r>
          </a:p>
        </p:txBody>
      </p:sp>
      <p:sp>
        <p:nvSpPr>
          <p:cNvPr id="17412" name="Rettangolo 9"/>
          <p:cNvSpPr>
            <a:spLocks noChangeArrowheads="1"/>
          </p:cNvSpPr>
          <p:nvPr/>
        </p:nvSpPr>
        <p:spPr bwMode="auto">
          <a:xfrm>
            <a:off x="0" y="6572250"/>
            <a:ext cx="914400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>
            <a:spAutoFit/>
          </a:bodyPr>
          <a:lstStyle/>
          <a:p>
            <a:pPr algn="ctr"/>
            <a:r>
              <a:rPr lang="it-IT" sz="900">
                <a:solidFill>
                  <a:srgbClr val="7F7F7F"/>
                </a:solidFill>
              </a:rPr>
              <a:t>© Tecnoconference – TC Group  2012</a:t>
            </a:r>
          </a:p>
        </p:txBody>
      </p:sp>
      <p:pic>
        <p:nvPicPr>
          <p:cNvPr id="17413" name="Immagin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58" t="4887" r="1978" b="83591"/>
          <a:stretch>
            <a:fillRect/>
          </a:stretch>
        </p:blipFill>
        <p:spPr bwMode="auto">
          <a:xfrm>
            <a:off x="8388350" y="319088"/>
            <a:ext cx="709613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Immagin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25" y="404813"/>
            <a:ext cx="708025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1" t="9763" r="5331" b="-3311"/>
          <a:stretch>
            <a:fillRect/>
          </a:stretch>
        </p:blipFill>
        <p:spPr bwMode="auto">
          <a:xfrm>
            <a:off x="4452938" y="2322513"/>
            <a:ext cx="4289425" cy="348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143000" y="280988"/>
            <a:ext cx="4581525" cy="735012"/>
          </a:xfrm>
        </p:spPr>
        <p:txBody>
          <a:bodyPr/>
          <a:lstStyle/>
          <a:p>
            <a:pPr algn="l" eaLnBrk="1" hangingPunct="1"/>
            <a:endParaRPr lang="it-IT" sz="2000" b="1" smtClean="0">
              <a:solidFill>
                <a:srgbClr val="7F7F7F"/>
              </a:solidFill>
            </a:endParaRPr>
          </a:p>
        </p:txBody>
      </p:sp>
      <p:pic>
        <p:nvPicPr>
          <p:cNvPr id="18435" name="Picture 7" descr="C:\Documents and Settings\Lisa\Desktop\base-ner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34925"/>
            <a:ext cx="9126537" cy="682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CasellaDiTesto 7"/>
          <p:cNvSpPr txBox="1">
            <a:spLocks noChangeArrowheads="1"/>
          </p:cNvSpPr>
          <p:nvPr/>
        </p:nvSpPr>
        <p:spPr bwMode="auto">
          <a:xfrm>
            <a:off x="1089025" y="1428750"/>
            <a:ext cx="6992938" cy="464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396" tIns="19198" rIns="38396" bIns="19198">
            <a:spAutoFit/>
          </a:bodyPr>
          <a:lstStyle>
            <a:lvl1pPr eaLnBrk="0" hangingPunct="0">
              <a:defRPr b="1" u="sng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b="1" u="sng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b="1" u="sng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b="1" u="sng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b="1" u="sng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it-IT" sz="3400" u="none">
                <a:solidFill>
                  <a:srgbClr val="00B050"/>
                </a:solidFill>
              </a:rPr>
              <a:t>TECNOCONFERENCE – TC GROUP</a:t>
            </a:r>
          </a:p>
          <a:p>
            <a:pPr algn="ctr" eaLnBrk="1" hangingPunct="1"/>
            <a:r>
              <a:rPr lang="it-IT" u="none">
                <a:solidFill>
                  <a:srgbClr val="00B050"/>
                </a:solidFill>
              </a:rPr>
              <a:t>FIRENZE - ROMA - MILANO</a:t>
            </a:r>
          </a:p>
          <a:p>
            <a:pPr algn="ctr" eaLnBrk="1" hangingPunct="1"/>
            <a:endParaRPr lang="it-IT" sz="2300">
              <a:solidFill>
                <a:srgbClr val="FFFFFF"/>
              </a:solidFill>
            </a:endParaRPr>
          </a:p>
          <a:p>
            <a:pPr algn="ctr" eaLnBrk="1" hangingPunct="1"/>
            <a:r>
              <a:rPr lang="it-IT" sz="2300">
                <a:solidFill>
                  <a:srgbClr val="FFFFFF"/>
                </a:solidFill>
              </a:rPr>
              <a:t>Sede centrale:</a:t>
            </a:r>
            <a:r>
              <a:rPr lang="it-IT" sz="1300">
                <a:solidFill>
                  <a:srgbClr val="FFFFFF"/>
                </a:solidFill>
              </a:rPr>
              <a:t/>
            </a:r>
            <a:br>
              <a:rPr lang="it-IT" sz="1300">
                <a:solidFill>
                  <a:srgbClr val="FFFFFF"/>
                </a:solidFill>
              </a:rPr>
            </a:br>
            <a:r>
              <a:rPr lang="it-IT" sz="1300" u="none">
                <a:solidFill>
                  <a:srgbClr val="FFFFFF"/>
                </a:solidFill>
              </a:rPr>
              <a:t>Via dei Perfetti Ricasoli, 94/96</a:t>
            </a:r>
            <a:br>
              <a:rPr lang="it-IT" sz="1300" u="none">
                <a:solidFill>
                  <a:srgbClr val="FFFFFF"/>
                </a:solidFill>
              </a:rPr>
            </a:br>
            <a:r>
              <a:rPr lang="it-IT" sz="1300" u="none">
                <a:solidFill>
                  <a:srgbClr val="FFFFFF"/>
                </a:solidFill>
              </a:rPr>
              <a:t>50127 FIRENZE</a:t>
            </a:r>
            <a:br>
              <a:rPr lang="it-IT" sz="1300" u="none">
                <a:solidFill>
                  <a:srgbClr val="FFFFFF"/>
                </a:solidFill>
              </a:rPr>
            </a:br>
            <a:r>
              <a:rPr lang="it-IT" sz="1300" u="none">
                <a:solidFill>
                  <a:srgbClr val="FFFFFF"/>
                </a:solidFill>
              </a:rPr>
              <a:t>Tel. +39 055 32692.1</a:t>
            </a:r>
            <a:br>
              <a:rPr lang="it-IT" sz="1300" u="none">
                <a:solidFill>
                  <a:srgbClr val="FFFFFF"/>
                </a:solidFill>
              </a:rPr>
            </a:br>
            <a:r>
              <a:rPr lang="it-IT" sz="1300" u="none">
                <a:solidFill>
                  <a:srgbClr val="FFFFFF"/>
                </a:solidFill>
              </a:rPr>
              <a:t>info@tecnoconference.it</a:t>
            </a:r>
          </a:p>
          <a:p>
            <a:pPr algn="ctr" eaLnBrk="1" hangingPunct="1"/>
            <a:r>
              <a:rPr lang="it-IT" sz="1700" u="none">
                <a:solidFill>
                  <a:srgbClr val="00B050"/>
                </a:solidFill>
              </a:rPr>
              <a:t>www.tcgroup.it</a:t>
            </a:r>
          </a:p>
          <a:p>
            <a:pPr algn="ctr" eaLnBrk="1" hangingPunct="1"/>
            <a:endParaRPr lang="it-IT" sz="1500" u="none">
              <a:solidFill>
                <a:srgbClr val="FFFFFF"/>
              </a:solidFill>
            </a:endParaRPr>
          </a:p>
          <a:p>
            <a:pPr algn="ctr" eaLnBrk="1" hangingPunct="1"/>
            <a:r>
              <a:rPr lang="it-IT" sz="1500" i="1" u="none">
                <a:solidFill>
                  <a:srgbClr val="FFFFFF"/>
                </a:solidFill>
              </a:rPr>
              <a:t>Member of:</a:t>
            </a:r>
          </a:p>
          <a:p>
            <a:pPr eaLnBrk="1" hangingPunct="1"/>
            <a:r>
              <a:rPr lang="it-IT" sz="3400">
                <a:solidFill>
                  <a:srgbClr val="000000"/>
                </a:solidFill>
              </a:rPr>
              <a:t/>
            </a:r>
            <a:br>
              <a:rPr lang="it-IT" sz="3400">
                <a:solidFill>
                  <a:srgbClr val="000000"/>
                </a:solidFill>
              </a:rPr>
            </a:br>
            <a:endParaRPr lang="it-IT" sz="3400" u="none">
              <a:solidFill>
                <a:srgbClr val="00B050"/>
              </a:solidFill>
            </a:endParaRPr>
          </a:p>
        </p:txBody>
      </p:sp>
      <p:pic>
        <p:nvPicPr>
          <p:cNvPr id="18437" name="Picture 3" descr="C:\Documents and Settings\Lisa\Desktop\LOGHI\PARTNERS\Logo_FCB 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063" y="5357813"/>
            <a:ext cx="884237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4" descr="C:\Documents and Settings\Lisa\Desktop\LOGHI\PARTNERS\ICC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875" y="5357813"/>
            <a:ext cx="695325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5" descr="C:\Documents and Settings\Lisa\Desktop\LOGHI\PARTNERS\logo-CRN_2010.OK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4788" y="5394325"/>
            <a:ext cx="136842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10" descr="C:\Documents and Settings\Lisa\Desktop\LOGHI\PARTNERS\nuovo_federcongressi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913" y="5465763"/>
            <a:ext cx="17653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1" name="Rettangolo 9"/>
          <p:cNvSpPr>
            <a:spLocks noChangeArrowheads="1"/>
          </p:cNvSpPr>
          <p:nvPr/>
        </p:nvSpPr>
        <p:spPr bwMode="auto">
          <a:xfrm>
            <a:off x="0" y="6572250"/>
            <a:ext cx="914400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>
            <a:spAutoFit/>
          </a:bodyPr>
          <a:lstStyle/>
          <a:p>
            <a:pPr algn="ctr"/>
            <a:r>
              <a:rPr lang="it-IT" sz="900">
                <a:solidFill>
                  <a:srgbClr val="7F7F7F"/>
                </a:solidFill>
              </a:rPr>
              <a:t>© Tecnoconference – TC Group  2012</a:t>
            </a:r>
          </a:p>
        </p:txBody>
      </p:sp>
      <p:pic>
        <p:nvPicPr>
          <p:cNvPr id="18442" name="Picture 12" descr="C:\Users\grottil\Desktop\sfondo-ultima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-36513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3" name="Immagin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29" t="748" r="12549" b="-172"/>
          <a:stretch>
            <a:fillRect/>
          </a:stretch>
        </p:blipFill>
        <p:spPr bwMode="auto">
          <a:xfrm>
            <a:off x="-36513" y="-36513"/>
            <a:ext cx="9197976" cy="6921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4" name="Rettangolo 2"/>
          <p:cNvSpPr>
            <a:spLocks noChangeArrowheads="1"/>
          </p:cNvSpPr>
          <p:nvPr/>
        </p:nvSpPr>
        <p:spPr bwMode="auto">
          <a:xfrm>
            <a:off x="954088" y="1916113"/>
            <a:ext cx="7073900" cy="167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396" tIns="19198" rIns="38396" bIns="19198">
            <a:spAutoFit/>
          </a:bodyPr>
          <a:lstStyle/>
          <a:p>
            <a:pPr algn="ctr"/>
            <a:endParaRPr lang="it-IT" sz="2300">
              <a:solidFill>
                <a:srgbClr val="FFFFFF"/>
              </a:solidFill>
            </a:endParaRPr>
          </a:p>
          <a:p>
            <a:pPr algn="ctr"/>
            <a:r>
              <a:rPr lang="it-IT" sz="2000">
                <a:solidFill>
                  <a:srgbClr val="FFC000"/>
                </a:solidFill>
              </a:rPr>
              <a:t>Sede centrale:</a:t>
            </a:r>
            <a:r>
              <a:rPr lang="it-IT" sz="1200">
                <a:solidFill>
                  <a:srgbClr val="FFC000"/>
                </a:solidFill>
              </a:rPr>
              <a:t/>
            </a:r>
            <a:br>
              <a:rPr lang="it-IT" sz="1200">
                <a:solidFill>
                  <a:srgbClr val="FFC000"/>
                </a:solidFill>
              </a:rPr>
            </a:br>
            <a:r>
              <a:rPr lang="it-IT" sz="1200" u="none">
                <a:solidFill>
                  <a:srgbClr val="FFC000"/>
                </a:solidFill>
              </a:rPr>
              <a:t>Via dei Perfetti Ricasoli, 94/96</a:t>
            </a:r>
            <a:br>
              <a:rPr lang="it-IT" sz="1200" u="none">
                <a:solidFill>
                  <a:srgbClr val="FFC000"/>
                </a:solidFill>
              </a:rPr>
            </a:br>
            <a:r>
              <a:rPr lang="it-IT" sz="1200" u="none">
                <a:solidFill>
                  <a:srgbClr val="FFC000"/>
                </a:solidFill>
              </a:rPr>
              <a:t>50127 FIRENZE</a:t>
            </a:r>
            <a:br>
              <a:rPr lang="it-IT" sz="1200" u="none">
                <a:solidFill>
                  <a:srgbClr val="FFC000"/>
                </a:solidFill>
              </a:rPr>
            </a:br>
            <a:r>
              <a:rPr lang="it-IT" sz="1200" u="none">
                <a:solidFill>
                  <a:srgbClr val="FFC000"/>
                </a:solidFill>
              </a:rPr>
              <a:t>Tel. +39 055 32692.1</a:t>
            </a:r>
            <a:br>
              <a:rPr lang="it-IT" sz="1200" u="none">
                <a:solidFill>
                  <a:srgbClr val="FFC000"/>
                </a:solidFill>
              </a:rPr>
            </a:br>
            <a:r>
              <a:rPr lang="it-IT" sz="1200" u="none">
                <a:solidFill>
                  <a:srgbClr val="FFC000"/>
                </a:solidFill>
              </a:rPr>
              <a:t>info@tecnoconference.it</a:t>
            </a:r>
          </a:p>
          <a:p>
            <a:pPr algn="ctr"/>
            <a:r>
              <a:rPr lang="it-IT" sz="1500" u="none">
                <a:solidFill>
                  <a:srgbClr val="00B050"/>
                </a:solidFill>
              </a:rPr>
              <a:t>www.tcgroup.it</a:t>
            </a:r>
          </a:p>
        </p:txBody>
      </p:sp>
      <p:pic>
        <p:nvPicPr>
          <p:cNvPr id="18445" name="Immagin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313" y="455613"/>
            <a:ext cx="9375776" cy="174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ttangolo 6"/>
          <p:cNvSpPr>
            <a:spLocks noChangeArrowheads="1"/>
          </p:cNvSpPr>
          <p:nvPr/>
        </p:nvSpPr>
        <p:spPr bwMode="auto">
          <a:xfrm>
            <a:off x="387350" y="1793875"/>
            <a:ext cx="3321050" cy="397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396" tIns="19198" rIns="38396" bIns="19198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b="0" u="none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 Congressi medico - scientifici rappresentano il core-business Tecnoconference, con un’esperienza consolidata di oltre 1000 eventi  l’anno. </a:t>
            </a:r>
            <a:endParaRPr lang="it-IT" sz="1600" b="0" u="none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it-IT" sz="1600" b="0" u="none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Dall’esperienza maturata e dalle competenze acquisite sono stati ideati e realizzati negli anni </a:t>
            </a:r>
            <a:r>
              <a:rPr lang="it-IT" sz="1600" u="none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strumenti tecnologici avanzati </a:t>
            </a:r>
            <a:r>
              <a:rPr lang="it-IT" sz="1600" b="0" u="none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in grado di </a:t>
            </a:r>
            <a:r>
              <a:rPr lang="it-IT" sz="1600" b="0" u="none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ottimizzare l’efficacia formativa sia a carattere residenziale che a distanza.</a:t>
            </a:r>
            <a:endParaRPr lang="en-US" sz="1600" b="0" u="none">
              <a:solidFill>
                <a:schemeClr val="bg1"/>
              </a:solidFill>
              <a:latin typeface="Lucida Sans" pitchFamily="34" charset="0"/>
            </a:endParaRPr>
          </a:p>
          <a:p>
            <a:endParaRPr lang="it-IT" sz="1600" b="0" u="none">
              <a:solidFill>
                <a:schemeClr val="bg1"/>
              </a:solidFill>
              <a:latin typeface="Lucida Sans" pitchFamily="34" charset="0"/>
            </a:endParaRPr>
          </a:p>
        </p:txBody>
      </p:sp>
      <p:sp>
        <p:nvSpPr>
          <p:cNvPr id="5123" name="Rettangolo 9"/>
          <p:cNvSpPr>
            <a:spLocks noChangeArrowheads="1"/>
          </p:cNvSpPr>
          <p:nvPr/>
        </p:nvSpPr>
        <p:spPr bwMode="auto">
          <a:xfrm>
            <a:off x="0" y="6572250"/>
            <a:ext cx="914400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>
            <a:spAutoFit/>
          </a:bodyPr>
          <a:lstStyle/>
          <a:p>
            <a:pPr algn="ctr"/>
            <a:r>
              <a:rPr lang="it-IT" sz="900">
                <a:solidFill>
                  <a:srgbClr val="7F7F7F"/>
                </a:solidFill>
              </a:rPr>
              <a:t>© Tecnoconference – TC Group  2012</a:t>
            </a:r>
          </a:p>
        </p:txBody>
      </p:sp>
      <p:pic>
        <p:nvPicPr>
          <p:cNvPr id="5124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86" r="20464"/>
          <a:stretch>
            <a:fillRect/>
          </a:stretch>
        </p:blipFill>
        <p:spPr bwMode="auto">
          <a:xfrm>
            <a:off x="4422775" y="1793875"/>
            <a:ext cx="4445000" cy="444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Immagin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58" t="4887" r="1978" b="83591"/>
          <a:stretch>
            <a:fillRect/>
          </a:stretch>
        </p:blipFill>
        <p:spPr bwMode="auto">
          <a:xfrm>
            <a:off x="8388350" y="319088"/>
            <a:ext cx="709613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Immagin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25" y="404813"/>
            <a:ext cx="708025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4"/>
          <p:cNvSpPr txBox="1">
            <a:spLocks noChangeArrowheads="1"/>
          </p:cNvSpPr>
          <p:nvPr/>
        </p:nvSpPr>
        <p:spPr bwMode="auto">
          <a:xfrm>
            <a:off x="1035050" y="354013"/>
            <a:ext cx="7137400" cy="712787"/>
          </a:xfrm>
          <a:prstGeom prst="rect">
            <a:avLst/>
          </a:prstGeom>
          <a:noFill/>
          <a:ln>
            <a:noFill/>
          </a:ln>
          <a:extLst/>
        </p:spPr>
        <p:txBody>
          <a:bodyPr lIns="91424" tIns="45712" rIns="91424" bIns="45712" anchor="ctr"/>
          <a:lstStyle>
            <a:lvl1pPr algn="ctr" defTabSz="91456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ctr" defTabSz="91456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2pPr>
            <a:lvl3pPr algn="ctr" defTabSz="91456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3pPr>
            <a:lvl4pPr algn="ctr" defTabSz="91456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4pPr>
            <a:lvl5pPr algn="ctr" defTabSz="91456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5pPr>
            <a:lvl6pPr marL="191978" algn="ctr" defTabSz="914563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383957" algn="ctr" defTabSz="914563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575935" algn="ctr" defTabSz="914563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767913" algn="ctr" defTabSz="914563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it-IT" sz="2500" u="none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+mn-cs"/>
              </a:rPr>
              <a:t>SOFTWARE SUITE TC GROUP</a:t>
            </a:r>
            <a:br>
              <a:rPr lang="it-IT" sz="2500" u="none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+mn-cs"/>
              </a:rPr>
            </a:br>
            <a:r>
              <a:rPr lang="it-IT" sz="2500" i="1" u="none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Congressi medico scientifici</a:t>
            </a:r>
            <a:endParaRPr lang="it-IT" sz="2500" u="none" dirty="0">
              <a:solidFill>
                <a:srgbClr val="00B050"/>
              </a:solidFill>
              <a:latin typeface="Calibri" pitchFamily="34" charset="0"/>
              <a:ea typeface="ＭＳ Ｐゴシック" charset="-128"/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035050" y="354013"/>
            <a:ext cx="7137400" cy="712787"/>
          </a:xfrm>
        </p:spPr>
        <p:txBody>
          <a:bodyPr/>
          <a:lstStyle/>
          <a:p>
            <a:pPr defTabSz="914563" eaLnBrk="1" hangingPunct="1">
              <a:defRPr/>
            </a:pPr>
            <a:r>
              <a:rPr lang="it-IT" sz="2500" b="1" kern="12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+mn-cs"/>
              </a:rPr>
              <a:t>SOFTWARE SUITE TC </a:t>
            </a:r>
            <a:r>
              <a:rPr lang="it-IT" sz="2500" b="1" kern="1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+mn-cs"/>
              </a:rPr>
              <a:t>GROUP</a:t>
            </a:r>
            <a:br>
              <a:rPr lang="it-IT" sz="2500" b="1" kern="1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+mn-cs"/>
              </a:rPr>
            </a:br>
            <a:r>
              <a:rPr lang="it-IT" sz="2500" b="1" i="1" kern="1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Upgrade </a:t>
            </a:r>
            <a:r>
              <a:rPr lang="it-IT" sz="2500" b="1" i="1" kern="12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your</a:t>
            </a:r>
            <a:r>
              <a:rPr lang="it-IT" sz="2500" b="1" i="1" kern="12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it-IT" sz="2500" b="1" i="1" kern="12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event</a:t>
            </a:r>
            <a:r>
              <a:rPr lang="it-IT" sz="2500" b="1" i="1" kern="12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!</a:t>
            </a:r>
            <a:endParaRPr lang="it-IT" sz="2500" b="1" kern="1200" dirty="0">
              <a:solidFill>
                <a:srgbClr val="00B050"/>
              </a:solidFill>
              <a:latin typeface="Calibri" pitchFamily="34" charset="0"/>
              <a:ea typeface="ＭＳ Ｐゴシック" charset="-128"/>
              <a:cs typeface="+mn-cs"/>
            </a:endParaRPr>
          </a:p>
        </p:txBody>
      </p:sp>
      <p:sp>
        <p:nvSpPr>
          <p:cNvPr id="6147" name="Rettangolo 9"/>
          <p:cNvSpPr>
            <a:spLocks noChangeArrowheads="1"/>
          </p:cNvSpPr>
          <p:nvPr/>
        </p:nvSpPr>
        <p:spPr bwMode="auto">
          <a:xfrm>
            <a:off x="0" y="6572250"/>
            <a:ext cx="914400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>
            <a:spAutoFit/>
          </a:bodyPr>
          <a:lstStyle/>
          <a:p>
            <a:pPr algn="ctr"/>
            <a:r>
              <a:rPr lang="it-IT" sz="900">
                <a:solidFill>
                  <a:srgbClr val="7F7F7F"/>
                </a:solidFill>
              </a:rPr>
              <a:t>© Tecnoconference – TC Group  2012</a:t>
            </a:r>
          </a:p>
        </p:txBody>
      </p:sp>
      <p:pic>
        <p:nvPicPr>
          <p:cNvPr id="6148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49" t="2283" r="12949" b="-305"/>
          <a:stretch>
            <a:fillRect/>
          </a:stretch>
        </p:blipFill>
        <p:spPr bwMode="auto">
          <a:xfrm>
            <a:off x="4433888" y="1860550"/>
            <a:ext cx="4402137" cy="435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25" y="404813"/>
            <a:ext cx="708025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Immagin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58" t="4887" r="1978" b="83591"/>
          <a:stretch>
            <a:fillRect/>
          </a:stretch>
        </p:blipFill>
        <p:spPr bwMode="auto">
          <a:xfrm>
            <a:off x="8388350" y="319088"/>
            <a:ext cx="709613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Rettangolo 6"/>
          <p:cNvSpPr>
            <a:spLocks noChangeArrowheads="1"/>
          </p:cNvSpPr>
          <p:nvPr/>
        </p:nvSpPr>
        <p:spPr bwMode="auto">
          <a:xfrm>
            <a:off x="387350" y="1793875"/>
            <a:ext cx="3321050" cy="415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396" tIns="19198" rIns="38396" bIns="19198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b="0" u="none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Il valore distintivo del Servizio è  la </a:t>
            </a:r>
            <a:r>
              <a:rPr lang="en-US" sz="1600" u="none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Suite</a:t>
            </a:r>
            <a:r>
              <a:rPr lang="en-US" sz="1600" b="0" u="none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u="none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di</a:t>
            </a:r>
            <a:r>
              <a:rPr lang="en-US" sz="1600" b="0" u="none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u="none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Software esclusivi </a:t>
            </a:r>
            <a:r>
              <a:rPr lang="en-US" sz="1600" b="0" u="none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TC Group, integrati e complementari fra loro che permette di gestire con estrema affidabilità e garanzia le relazioni congressuali, oltre a realizzare </a:t>
            </a:r>
            <a:r>
              <a:rPr lang="it-IT" sz="1600" b="0" u="none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in tempo reale i contenuti formativi multimediali, </a:t>
            </a:r>
            <a:r>
              <a:rPr lang="it-IT" sz="1600" u="none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garantendo l’abbattimento di  tempi e costi di produzione</a:t>
            </a:r>
            <a:r>
              <a:rPr lang="it-IT" sz="1600" u="none">
                <a:solidFill>
                  <a:srgbClr val="FFC000"/>
                </a:solidFill>
                <a:latin typeface="Lucida Sans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n-US" sz="1300" u="none">
              <a:solidFill>
                <a:srgbClr val="FFC000"/>
              </a:solidFill>
              <a:latin typeface="Lucida Sans" pitchFamily="34" charset="0"/>
            </a:endParaRPr>
          </a:p>
          <a:p>
            <a:endParaRPr lang="it-IT" sz="800" b="0" u="none">
              <a:solidFill>
                <a:schemeClr val="bg1"/>
              </a:solidFill>
              <a:latin typeface="Lucida Sans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ttangolo 9"/>
          <p:cNvSpPr>
            <a:spLocks noChangeArrowheads="1"/>
          </p:cNvSpPr>
          <p:nvPr/>
        </p:nvSpPr>
        <p:spPr bwMode="auto">
          <a:xfrm>
            <a:off x="0" y="6572250"/>
            <a:ext cx="914400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>
            <a:spAutoFit/>
          </a:bodyPr>
          <a:lstStyle/>
          <a:p>
            <a:pPr algn="ctr"/>
            <a:r>
              <a:rPr lang="it-IT" sz="900">
                <a:solidFill>
                  <a:srgbClr val="7F7F7F"/>
                </a:solidFill>
              </a:rPr>
              <a:t>© Tecnoconference – TC Group  2012</a:t>
            </a:r>
          </a:p>
        </p:txBody>
      </p:sp>
      <p:pic>
        <p:nvPicPr>
          <p:cNvPr id="7171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33375"/>
            <a:ext cx="2538413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Rectangle 4"/>
          <p:cNvSpPr txBox="1">
            <a:spLocks noChangeArrowheads="1"/>
          </p:cNvSpPr>
          <p:nvPr/>
        </p:nvSpPr>
        <p:spPr bwMode="auto">
          <a:xfrm>
            <a:off x="2197100" y="354013"/>
            <a:ext cx="5975350" cy="735012"/>
          </a:xfrm>
          <a:prstGeom prst="rect">
            <a:avLst/>
          </a:prstGeom>
          <a:noFill/>
          <a:ln>
            <a:noFill/>
          </a:ln>
          <a:extLst/>
        </p:spPr>
        <p:txBody>
          <a:bodyPr lIns="38396" tIns="19198" rIns="38396" bIns="19198" anchor="ctr"/>
          <a:lstStyle>
            <a:lvl1pPr eaLnBrk="0" hangingPunct="0">
              <a:defRPr sz="4300" b="1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4300" b="1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4300" b="1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4300" b="1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4300" b="1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300" b="1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300" b="1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300" b="1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300" b="1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r>
              <a:rPr lang="it-IT" sz="2500" u="none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MS PGothic" pitchFamily="34" charset="-128"/>
              </a:rPr>
              <a:t>LEZIONI DIDATTICHE MULTIMEDIALI: </a:t>
            </a:r>
            <a:r>
              <a:rPr lang="it-IT" sz="2500" u="none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MS PGothic" pitchFamily="34" charset="-128"/>
              </a:rPr>
              <a:t/>
            </a:r>
            <a:br>
              <a:rPr lang="it-IT" sz="2500" u="none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MS PGothic" pitchFamily="34" charset="-128"/>
              </a:rPr>
            </a:br>
            <a:r>
              <a:rPr lang="it-IT" sz="2500" u="none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MS PGothic" pitchFamily="34" charset="-128"/>
              </a:rPr>
              <a:t>i </a:t>
            </a:r>
            <a:r>
              <a:rPr lang="it-IT" sz="2500" u="none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MS PGothic" pitchFamily="34" charset="-128"/>
              </a:rPr>
              <a:t>Vantaggi</a:t>
            </a:r>
          </a:p>
        </p:txBody>
      </p:sp>
      <p:pic>
        <p:nvPicPr>
          <p:cNvPr id="7173" name="Immagin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58" t="4887" r="1978" b="83591"/>
          <a:stretch>
            <a:fillRect/>
          </a:stretch>
        </p:blipFill>
        <p:spPr bwMode="auto">
          <a:xfrm>
            <a:off x="8388350" y="319088"/>
            <a:ext cx="709613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Rettangolo 6"/>
          <p:cNvSpPr>
            <a:spLocks noChangeArrowheads="1"/>
          </p:cNvSpPr>
          <p:nvPr/>
        </p:nvSpPr>
        <p:spPr bwMode="auto">
          <a:xfrm>
            <a:off x="387350" y="1793875"/>
            <a:ext cx="3321050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396" tIns="19198" rIns="38396" bIns="19198">
            <a:spAutoFit/>
          </a:bodyPr>
          <a:lstStyle/>
          <a:p>
            <a:pPr algn="just">
              <a:lnSpc>
                <a:spcPct val="150000"/>
              </a:lnSpc>
              <a:buSzPct val="150000"/>
            </a:pPr>
            <a:r>
              <a:rPr lang="it-IT" sz="1600" u="none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EasyRec Software Suite </a:t>
            </a:r>
            <a:r>
              <a:rPr lang="it-IT" sz="1600" b="0" u="none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permette la realizzazione automatica di lezioni multimediali interattive, composte da </a:t>
            </a:r>
            <a:r>
              <a:rPr lang="it-IT" sz="1600" b="0" u="none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slide commentate con traccia audio-video </a:t>
            </a:r>
            <a:r>
              <a:rPr lang="it-IT" sz="1600" b="0" u="none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con il rispetto della durata del percorso formativo.</a:t>
            </a:r>
          </a:p>
          <a:p>
            <a:pPr algn="just">
              <a:lnSpc>
                <a:spcPct val="150000"/>
              </a:lnSpc>
              <a:buSzPct val="150000"/>
            </a:pPr>
            <a:r>
              <a:rPr lang="it-IT" sz="1600" b="0" u="none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Il pannello di controllo consente </a:t>
            </a:r>
            <a:r>
              <a:rPr lang="it-IT" sz="1600" b="0" u="none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l’avanzamento e l’interruzione </a:t>
            </a:r>
            <a:r>
              <a:rPr lang="it-IT" sz="1600" b="0" u="none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delle lezioni in qualsiasi momento.  </a:t>
            </a:r>
            <a:endParaRPr lang="en-US" sz="1300" u="none">
              <a:solidFill>
                <a:srgbClr val="FFC000"/>
              </a:solidFill>
              <a:latin typeface="Lucida Sans" pitchFamily="34" charset="0"/>
            </a:endParaRPr>
          </a:p>
          <a:p>
            <a:endParaRPr lang="it-IT" sz="800" b="0" u="none">
              <a:solidFill>
                <a:schemeClr val="bg1"/>
              </a:solidFill>
              <a:latin typeface="Lucida Sans" pitchFamily="34" charset="0"/>
            </a:endParaRPr>
          </a:p>
        </p:txBody>
      </p:sp>
      <p:pic>
        <p:nvPicPr>
          <p:cNvPr id="7175" name="Immagin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05" b="11504"/>
          <a:stretch>
            <a:fillRect/>
          </a:stretch>
        </p:blipFill>
        <p:spPr bwMode="auto">
          <a:xfrm>
            <a:off x="4525963" y="1793875"/>
            <a:ext cx="3924300" cy="227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Immagin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4102100"/>
            <a:ext cx="3676650" cy="212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Immagin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33375"/>
            <a:ext cx="2538413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Rectangle 4"/>
          <p:cNvSpPr txBox="1">
            <a:spLocks noChangeArrowheads="1"/>
          </p:cNvSpPr>
          <p:nvPr/>
        </p:nvSpPr>
        <p:spPr bwMode="auto">
          <a:xfrm>
            <a:off x="2195513" y="354013"/>
            <a:ext cx="5976937" cy="735012"/>
          </a:xfrm>
          <a:prstGeom prst="rect">
            <a:avLst/>
          </a:prstGeom>
          <a:noFill/>
          <a:ln>
            <a:noFill/>
          </a:ln>
          <a:extLst/>
        </p:spPr>
        <p:txBody>
          <a:bodyPr lIns="38396" tIns="19198" rIns="38396" bIns="19198" anchor="ctr"/>
          <a:lstStyle>
            <a:lvl1pPr eaLnBrk="0" hangingPunct="0">
              <a:defRPr sz="4300" b="1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4300" b="1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4300" b="1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4300" b="1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4300" b="1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300" b="1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300" b="1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300" b="1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300" b="1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r>
              <a:rPr lang="it-IT" sz="2500" u="none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MS PGothic" pitchFamily="34" charset="-128"/>
              </a:rPr>
              <a:t>LEZIONI </a:t>
            </a:r>
            <a:r>
              <a:rPr lang="it-IT" sz="2500" u="none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MS PGothic" pitchFamily="34" charset="-128"/>
              </a:rPr>
              <a:t>DIDATTICHE MULTIMEDIALI</a:t>
            </a:r>
            <a:r>
              <a:rPr lang="it-IT" sz="2500" u="none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MS PGothic" pitchFamily="34" charset="-128"/>
              </a:rPr>
              <a:t>: </a:t>
            </a:r>
            <a:r>
              <a:rPr lang="it-IT" sz="2500" u="none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MS PGothic" pitchFamily="34" charset="-128"/>
              </a:rPr>
              <a:t/>
            </a:r>
            <a:br>
              <a:rPr lang="it-IT" sz="2500" u="none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MS PGothic" pitchFamily="34" charset="-128"/>
              </a:rPr>
            </a:br>
            <a:r>
              <a:rPr lang="it-IT" sz="2500" u="none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MS PGothic" pitchFamily="34" charset="-128"/>
              </a:rPr>
              <a:t>Modalità </a:t>
            </a:r>
            <a:r>
              <a:rPr lang="it-IT" sz="2500" u="none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MS PGothic" pitchFamily="34" charset="-128"/>
              </a:rPr>
              <a:t>di realizzazione</a:t>
            </a:r>
          </a:p>
        </p:txBody>
      </p:sp>
      <p:sp>
        <p:nvSpPr>
          <p:cNvPr id="8196" name="Rettangolo 9"/>
          <p:cNvSpPr>
            <a:spLocks noChangeArrowheads="1"/>
          </p:cNvSpPr>
          <p:nvPr/>
        </p:nvSpPr>
        <p:spPr bwMode="auto">
          <a:xfrm>
            <a:off x="0" y="6572250"/>
            <a:ext cx="914400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>
            <a:spAutoFit/>
          </a:bodyPr>
          <a:lstStyle/>
          <a:p>
            <a:pPr algn="ctr"/>
            <a:r>
              <a:rPr lang="it-IT" sz="900">
                <a:solidFill>
                  <a:srgbClr val="7F7F7F"/>
                </a:solidFill>
              </a:rPr>
              <a:t>© Tecnoconference – TC Group  2012</a:t>
            </a:r>
          </a:p>
        </p:txBody>
      </p:sp>
      <p:pic>
        <p:nvPicPr>
          <p:cNvPr id="8197" name="Immagin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58" t="4887" r="1978" b="83591"/>
          <a:stretch>
            <a:fillRect/>
          </a:stretch>
        </p:blipFill>
        <p:spPr bwMode="auto">
          <a:xfrm>
            <a:off x="8388350" y="319088"/>
            <a:ext cx="709613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Rettangolo 6"/>
          <p:cNvSpPr>
            <a:spLocks noChangeArrowheads="1"/>
          </p:cNvSpPr>
          <p:nvPr/>
        </p:nvSpPr>
        <p:spPr bwMode="auto">
          <a:xfrm>
            <a:off x="387350" y="1793875"/>
            <a:ext cx="3321050" cy="332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396" tIns="19198" rIns="38396" bIns="19198">
            <a:spAutoFit/>
          </a:bodyPr>
          <a:lstStyle/>
          <a:p>
            <a:pPr algn="just">
              <a:lnSpc>
                <a:spcPct val="150000"/>
              </a:lnSpc>
              <a:buSzPct val="150000"/>
            </a:pPr>
            <a:r>
              <a:rPr lang="it-IT" sz="1600" b="0" u="none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 contenuti multimediali possono essere acquisiti e realizzati </a:t>
            </a:r>
            <a:r>
              <a:rPr lang="it-IT" sz="1600" b="0" u="none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sia in sede congressuale, che a posteriori </a:t>
            </a:r>
            <a:r>
              <a:rPr lang="it-IT" sz="1600" b="0" u="none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ed infine </a:t>
            </a:r>
            <a:r>
              <a:rPr lang="it-IT" sz="1600" b="0" u="none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autonomamente</a:t>
            </a:r>
            <a:r>
              <a:rPr lang="it-IT" sz="1600" b="0" u="none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attraverso l’applicativo </a:t>
            </a:r>
            <a:r>
              <a:rPr lang="it-IT" sz="1600" u="none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EasyRec Stand Alone</a:t>
            </a:r>
            <a:r>
              <a:rPr lang="it-IT" sz="1600" b="0" u="none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:</a:t>
            </a:r>
            <a:r>
              <a:rPr lang="it-IT" sz="1600" b="0" u="none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il relatore in totale autonomia è in grado di realizzare una lezione multimediale da integrare all’interno della piattaforma FAD</a:t>
            </a:r>
            <a:r>
              <a:rPr lang="it-IT" sz="1600" b="0" u="none">
                <a:solidFill>
                  <a:schemeClr val="bg1"/>
                </a:solidFill>
                <a:latin typeface="Lucida Sans" pitchFamily="34" charset="0"/>
              </a:rPr>
              <a:t>.</a:t>
            </a:r>
          </a:p>
        </p:txBody>
      </p:sp>
      <p:pic>
        <p:nvPicPr>
          <p:cNvPr id="8199" name="Immagin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5" b="6927"/>
          <a:stretch>
            <a:fillRect/>
          </a:stretch>
        </p:blipFill>
        <p:spPr bwMode="auto">
          <a:xfrm>
            <a:off x="4449763" y="2365375"/>
            <a:ext cx="4383087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222500" y="354013"/>
            <a:ext cx="5949950" cy="735012"/>
          </a:xfrm>
        </p:spPr>
        <p:txBody>
          <a:bodyPr/>
          <a:lstStyle/>
          <a:p>
            <a:pPr defTabSz="914563" eaLnBrk="1" hangingPunct="1">
              <a:defRPr/>
            </a:pPr>
            <a:r>
              <a:rPr lang="it-IT" sz="2500" b="1" kern="12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+mn-cs"/>
              </a:rPr>
              <a:t>DIFFUSIONE SCIENTIFICA SU WEB &amp; APP</a:t>
            </a:r>
          </a:p>
        </p:txBody>
      </p:sp>
      <p:sp>
        <p:nvSpPr>
          <p:cNvPr id="9219" name="Rettangolo 9"/>
          <p:cNvSpPr>
            <a:spLocks noChangeArrowheads="1"/>
          </p:cNvSpPr>
          <p:nvPr/>
        </p:nvSpPr>
        <p:spPr bwMode="auto">
          <a:xfrm>
            <a:off x="0" y="6572250"/>
            <a:ext cx="914400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>
            <a:spAutoFit/>
          </a:bodyPr>
          <a:lstStyle/>
          <a:p>
            <a:pPr algn="ctr"/>
            <a:r>
              <a:rPr lang="it-IT" sz="900">
                <a:solidFill>
                  <a:srgbClr val="7F7F7F"/>
                </a:solidFill>
              </a:rPr>
              <a:t>© Tecnoconference – TC Group  2012</a:t>
            </a:r>
          </a:p>
        </p:txBody>
      </p:sp>
      <p:pic>
        <p:nvPicPr>
          <p:cNvPr id="9220" name="Immagin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58" t="4887" r="1978" b="83591"/>
          <a:stretch>
            <a:fillRect/>
          </a:stretch>
        </p:blipFill>
        <p:spPr bwMode="auto">
          <a:xfrm>
            <a:off x="8388350" y="319088"/>
            <a:ext cx="709613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38" y="344488"/>
            <a:ext cx="193357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Rettangolo 6"/>
          <p:cNvSpPr>
            <a:spLocks noChangeArrowheads="1"/>
          </p:cNvSpPr>
          <p:nvPr/>
        </p:nvSpPr>
        <p:spPr bwMode="auto">
          <a:xfrm>
            <a:off x="387350" y="1793875"/>
            <a:ext cx="3321050" cy="381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396" tIns="19198" rIns="38396" bIns="19198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500" b="0" u="none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Le informazioni e I contenuti multimediali dei principali congressi medico-scientifici realizzati con I nostri Partner, sono fruibili sia attraverso il web repository </a:t>
            </a:r>
            <a:r>
              <a:rPr lang="en-US" sz="1500" u="none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TuttoCongressi.it</a:t>
            </a:r>
            <a:r>
              <a:rPr lang="en-US" sz="1500" b="0" u="none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, on line dal 2009, che dall’APP </a:t>
            </a:r>
            <a:r>
              <a:rPr lang="en-US" sz="1500" u="none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iTCongress</a:t>
            </a:r>
            <a:r>
              <a:rPr lang="en-US" sz="1500" b="0" u="none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, novità 2011 per dispositivi smartphones e tablets.</a:t>
            </a:r>
          </a:p>
          <a:p>
            <a:pPr algn="just">
              <a:lnSpc>
                <a:spcPct val="150000"/>
              </a:lnSpc>
            </a:pPr>
            <a:r>
              <a:rPr lang="en-US" sz="1500" b="0" u="none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L’obiettivo è </a:t>
            </a:r>
            <a:r>
              <a:rPr lang="en-US" sz="1500" b="0" u="none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valorizzare e divulgare il patrimonio scientifico a una più vasta platea di utenti interessati</a:t>
            </a:r>
            <a:r>
              <a:rPr lang="en-US" sz="1500" b="0" u="none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attraverso la piattaforma multicanale.</a:t>
            </a:r>
          </a:p>
        </p:txBody>
      </p:sp>
      <p:pic>
        <p:nvPicPr>
          <p:cNvPr id="9223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988" y="2492375"/>
            <a:ext cx="4306887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magin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1916113"/>
            <a:ext cx="1976438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ttangolo 6"/>
          <p:cNvSpPr>
            <a:spLocks noChangeArrowheads="1"/>
          </p:cNvSpPr>
          <p:nvPr/>
        </p:nvSpPr>
        <p:spPr bwMode="auto">
          <a:xfrm>
            <a:off x="339725" y="1727200"/>
            <a:ext cx="3314700" cy="447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396" tIns="19198" rIns="38396" bIns="19198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b="0" u="none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On line dal 2010 la </a:t>
            </a:r>
            <a:r>
              <a:rPr lang="en-US" sz="1600" b="0" u="none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piattaforma</a:t>
            </a:r>
            <a:r>
              <a:rPr lang="en-US" sz="1600" b="0" u="none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e-learning</a:t>
            </a:r>
            <a:r>
              <a:rPr lang="en-US" sz="1600" b="0" u="none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b="0" u="none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TecnoFAD.it</a:t>
            </a:r>
            <a:r>
              <a:rPr lang="en-US" sz="1600" b="0" u="none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b="0" u="none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risulta</a:t>
            </a:r>
            <a:r>
              <a:rPr lang="en-US" sz="1600" b="0" u="none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b="0" u="none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completamente</a:t>
            </a:r>
            <a:r>
              <a:rPr lang="en-US" sz="1600" b="0" u="none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u="none" dirty="0" err="1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integrata</a:t>
            </a:r>
            <a:r>
              <a:rPr lang="en-US" sz="1600" u="none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 con la Software Suite </a:t>
            </a:r>
            <a:r>
              <a:rPr lang="en-US" sz="1600" b="0" u="none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TC Group. La </a:t>
            </a:r>
            <a:r>
              <a:rPr lang="en-US" sz="1600" u="none" dirty="0" err="1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struttura</a:t>
            </a:r>
            <a:r>
              <a:rPr lang="en-US" sz="1600" u="none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u="none" dirty="0" err="1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modulare</a:t>
            </a:r>
            <a:r>
              <a:rPr lang="en-US" sz="1600" u="none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 e </a:t>
            </a:r>
            <a:r>
              <a:rPr lang="en-US" sz="1600" u="none" dirty="0" err="1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multilivello</a:t>
            </a:r>
            <a:r>
              <a:rPr lang="en-US" sz="1600" u="none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b="0" u="none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consente</a:t>
            </a:r>
            <a:r>
              <a:rPr lang="en-US" sz="1600" b="0" u="none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un </a:t>
            </a:r>
            <a:r>
              <a:rPr lang="en-US" sz="1600" b="0" u="none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elevato</a:t>
            </a:r>
            <a:r>
              <a:rPr lang="en-US" sz="1600" b="0" u="none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b="0" u="none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grado</a:t>
            </a:r>
            <a:r>
              <a:rPr lang="en-US" sz="1600" b="0" u="none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di </a:t>
            </a:r>
            <a:r>
              <a:rPr lang="en-US" sz="1600" b="0" u="none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personalizzazione</a:t>
            </a:r>
            <a:r>
              <a:rPr lang="en-US" sz="1600" b="0" u="none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b="0" u="none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ed</a:t>
            </a:r>
            <a:r>
              <a:rPr lang="en-US" sz="1600" b="0" u="none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b="0" u="none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integrazione</a:t>
            </a:r>
            <a:r>
              <a:rPr lang="en-US" sz="1600" b="0" u="none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con </a:t>
            </a:r>
            <a:r>
              <a:rPr lang="en-US" sz="1600" b="0" u="none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sistemi</a:t>
            </a:r>
            <a:r>
              <a:rPr lang="en-US" sz="1600" b="0" u="none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b="0" u="none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esterni</a:t>
            </a:r>
            <a:r>
              <a:rPr lang="en-US" sz="1600" b="0" u="none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. </a:t>
            </a:r>
          </a:p>
          <a:p>
            <a:pPr algn="just">
              <a:lnSpc>
                <a:spcPct val="150000"/>
              </a:lnSpc>
            </a:pPr>
            <a:endParaRPr lang="en-US" sz="800" b="0" u="none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b="0" u="none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 </a:t>
            </a:r>
            <a:r>
              <a:rPr lang="en-US" sz="1600" b="0" i="1" u="none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RISULTATI RAGGIUNTI: </a:t>
            </a:r>
            <a:r>
              <a:rPr lang="en-US" sz="1600" b="0" i="1" u="none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34.000 </a:t>
            </a:r>
            <a:r>
              <a:rPr lang="en-US" sz="1600" b="0" i="1" u="none" dirty="0" err="1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utenti</a:t>
            </a:r>
            <a:r>
              <a:rPr lang="en-US" sz="1600" b="0" i="1" u="none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b="0" i="1" u="none" dirty="0" err="1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registrati</a:t>
            </a:r>
            <a:r>
              <a:rPr lang="en-US" sz="1600" b="0" i="1" u="none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, 550 </a:t>
            </a:r>
            <a:r>
              <a:rPr lang="en-US" sz="1600" b="0" i="1" u="none" dirty="0" err="1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corsi</a:t>
            </a:r>
            <a:r>
              <a:rPr lang="en-US" sz="1600" b="0" i="1" u="none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b="0" i="1" u="none" dirty="0" err="1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pubblicati</a:t>
            </a:r>
            <a:r>
              <a:rPr lang="en-US" sz="1600" b="0" i="1" u="none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sz="1600" b="0" i="1" u="none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32.000 </a:t>
            </a:r>
            <a:r>
              <a:rPr lang="en-US" sz="1600" b="0" i="1" u="none" dirty="0" err="1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corsi</a:t>
            </a:r>
            <a:r>
              <a:rPr lang="en-US" sz="1600" b="0" i="1" u="none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b="0" i="1" u="none" dirty="0" err="1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attivati</a:t>
            </a:r>
            <a:r>
              <a:rPr lang="en-US" sz="1600" b="0" i="1" u="none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, 1100 </a:t>
            </a:r>
            <a:r>
              <a:rPr lang="en-US" sz="1600" b="0" i="1" u="none" dirty="0" err="1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documenti</a:t>
            </a:r>
            <a:r>
              <a:rPr lang="en-US" sz="1600" b="0" i="1" u="none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b="0" i="1" u="none" dirty="0" err="1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multimediali</a:t>
            </a:r>
            <a:r>
              <a:rPr lang="en-US" sz="1600" b="0" i="1" u="none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 in </a:t>
            </a:r>
            <a:r>
              <a:rPr lang="en-US" sz="1600" b="0" i="1" u="none" dirty="0" err="1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archivio</a:t>
            </a:r>
            <a:r>
              <a:rPr lang="en-US" sz="1600" b="0" i="1" u="none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endParaRPr lang="it-IT" sz="1200" b="0" u="none" dirty="0">
              <a:solidFill>
                <a:schemeClr val="bg1"/>
              </a:solidFill>
              <a:latin typeface="Lucida Sans" pitchFamily="34" charset="0"/>
            </a:endParaRPr>
          </a:p>
        </p:txBody>
      </p:sp>
      <p:pic>
        <p:nvPicPr>
          <p:cNvPr id="10243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58775"/>
            <a:ext cx="2827338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Rettangolo 9"/>
          <p:cNvSpPr>
            <a:spLocks noChangeArrowheads="1"/>
          </p:cNvSpPr>
          <p:nvPr/>
        </p:nvSpPr>
        <p:spPr bwMode="auto">
          <a:xfrm>
            <a:off x="0" y="6572250"/>
            <a:ext cx="914400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>
            <a:spAutoFit/>
          </a:bodyPr>
          <a:lstStyle/>
          <a:p>
            <a:pPr algn="ctr"/>
            <a:r>
              <a:rPr lang="it-IT" sz="900">
                <a:solidFill>
                  <a:srgbClr val="7F7F7F"/>
                </a:solidFill>
              </a:rPr>
              <a:t>© Tecnoconference – TC Group  2012</a:t>
            </a:r>
          </a:p>
        </p:txBody>
      </p:sp>
      <p:pic>
        <p:nvPicPr>
          <p:cNvPr id="10245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58" t="4887" r="1978" b="83591"/>
          <a:stretch>
            <a:fillRect/>
          </a:stretch>
        </p:blipFill>
        <p:spPr bwMode="auto">
          <a:xfrm>
            <a:off x="8388350" y="319088"/>
            <a:ext cx="709613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627313" y="363538"/>
            <a:ext cx="5545137" cy="735012"/>
          </a:xfrm>
        </p:spPr>
        <p:txBody>
          <a:bodyPr/>
          <a:lstStyle/>
          <a:p>
            <a:pPr defTabSz="914563" eaLnBrk="1" hangingPunct="1">
              <a:defRPr/>
            </a:pPr>
            <a:r>
              <a:rPr lang="it-IT" sz="2500" b="1" kern="12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+mn-cs"/>
              </a:rPr>
              <a:t>LA</a:t>
            </a:r>
            <a:r>
              <a:rPr lang="it-IT" sz="2500" b="1" kern="1200" dirty="0">
                <a:solidFill>
                  <a:srgbClr val="00B050"/>
                </a:solidFill>
                <a:latin typeface="Calibri" pitchFamily="34" charset="0"/>
                <a:ea typeface="ＭＳ Ｐゴシック" charset="-128"/>
                <a:cs typeface="+mn-cs"/>
              </a:rPr>
              <a:t> </a:t>
            </a:r>
            <a:r>
              <a:rPr lang="it-IT" sz="2500" b="1" kern="12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+mn-cs"/>
              </a:rPr>
              <a:t>PIATTAFORMA E-LEARNING</a:t>
            </a:r>
          </a:p>
        </p:txBody>
      </p:sp>
      <p:pic>
        <p:nvPicPr>
          <p:cNvPr id="10247" name="Immagin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" r="5182" b="-2"/>
          <a:stretch>
            <a:fillRect/>
          </a:stretch>
        </p:blipFill>
        <p:spPr bwMode="auto">
          <a:xfrm>
            <a:off x="4427538" y="2420938"/>
            <a:ext cx="4446587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ttangolo 6"/>
          <p:cNvSpPr>
            <a:spLocks noChangeArrowheads="1"/>
          </p:cNvSpPr>
          <p:nvPr/>
        </p:nvSpPr>
        <p:spPr bwMode="auto">
          <a:xfrm>
            <a:off x="339725" y="1766888"/>
            <a:ext cx="3341688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396" tIns="19198" rIns="38396" bIns="19198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t-IT" sz="1400" u="none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1) Rispondenza alla normativa ECM </a:t>
            </a:r>
            <a:r>
              <a:rPr lang="it-IT" sz="1300" b="0" u="none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= pienamente compatibile con le indicazioni Ministeriali in tema di ECM</a:t>
            </a:r>
          </a:p>
          <a:p>
            <a:pPr algn="just">
              <a:lnSpc>
                <a:spcPct val="150000"/>
              </a:lnSpc>
            </a:pPr>
            <a:r>
              <a:rPr lang="it-IT" sz="1400" u="none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2) Elevato livello di personalizzazione </a:t>
            </a:r>
            <a:r>
              <a:rPr lang="it-IT" sz="1300" b="0" u="none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del sistema = in virtù della  marcata separazione fra piattaforma e interfaccia internet il sistema è integrabile al sito internet del Cliente</a:t>
            </a:r>
          </a:p>
          <a:p>
            <a:pPr algn="just">
              <a:lnSpc>
                <a:spcPct val="150000"/>
              </a:lnSpc>
            </a:pPr>
            <a:r>
              <a:rPr lang="it-IT" sz="1400" u="none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3) Attività di Consulenza e dipartimento interno di Ricerca e Sviluppo  </a:t>
            </a:r>
            <a:r>
              <a:rPr lang="it-IT" sz="1300" b="0" u="none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= un team di professionisti altamente qualificati è in grado di fornire un servizio di consulenza specializzata dalla fase di progettazione corso alla realizzazione  dei contenuti.</a:t>
            </a:r>
          </a:p>
        </p:txBody>
      </p:sp>
      <p:sp>
        <p:nvSpPr>
          <p:cNvPr id="11267" name="Rettangolo 9"/>
          <p:cNvSpPr>
            <a:spLocks noChangeArrowheads="1"/>
          </p:cNvSpPr>
          <p:nvPr/>
        </p:nvSpPr>
        <p:spPr bwMode="auto">
          <a:xfrm>
            <a:off x="-3175" y="6586538"/>
            <a:ext cx="914400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>
            <a:spAutoFit/>
          </a:bodyPr>
          <a:lstStyle/>
          <a:p>
            <a:pPr algn="ctr"/>
            <a:r>
              <a:rPr lang="it-IT" sz="900">
                <a:solidFill>
                  <a:srgbClr val="7F7F7F"/>
                </a:solidFill>
              </a:rPr>
              <a:t>© Tecnoconference – TC Group  2012</a:t>
            </a:r>
          </a:p>
        </p:txBody>
      </p:sp>
      <p:pic>
        <p:nvPicPr>
          <p:cNvPr id="11268" name="Immagin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58775"/>
            <a:ext cx="2827338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Immagin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58" t="4887" r="1978" b="83591"/>
          <a:stretch>
            <a:fillRect/>
          </a:stretch>
        </p:blipFill>
        <p:spPr bwMode="auto">
          <a:xfrm>
            <a:off x="8388350" y="319088"/>
            <a:ext cx="709613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01900" y="333375"/>
            <a:ext cx="5670550" cy="792163"/>
          </a:xfrm>
        </p:spPr>
        <p:txBody>
          <a:bodyPr/>
          <a:lstStyle/>
          <a:p>
            <a:pPr defTabSz="914563" eaLnBrk="1" hangingPunct="1">
              <a:defRPr/>
            </a:pPr>
            <a:r>
              <a:rPr lang="it-IT" sz="2500" b="1" kern="12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+mn-cs"/>
              </a:rPr>
              <a:t>LA</a:t>
            </a:r>
            <a:r>
              <a:rPr lang="it-IT" sz="2300" b="1" kern="12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ＭＳ Ｐゴシック" charset="-128"/>
                <a:cs typeface="+mn-cs"/>
              </a:rPr>
              <a:t> </a:t>
            </a:r>
            <a:r>
              <a:rPr lang="it-IT" sz="2500" b="1" kern="12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+mn-cs"/>
              </a:rPr>
              <a:t>PIATTAFORMA E-LEARNING</a:t>
            </a:r>
            <a:r>
              <a:rPr lang="it-IT" sz="2300" b="1" kern="12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+mn-cs"/>
              </a:rPr>
              <a:t>: </a:t>
            </a:r>
            <a:r>
              <a:rPr lang="it-IT" sz="2300" b="1" kern="1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+mn-cs"/>
              </a:rPr>
              <a:t/>
            </a:r>
            <a:br>
              <a:rPr lang="it-IT" sz="2300" b="1" kern="1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+mn-cs"/>
              </a:rPr>
            </a:br>
            <a:r>
              <a:rPr lang="it-IT" sz="2500" b="1" kern="1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+mn-cs"/>
              </a:rPr>
              <a:t>i </a:t>
            </a:r>
            <a:r>
              <a:rPr lang="it-IT" sz="2500" b="1" kern="12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+mn-cs"/>
              </a:rPr>
              <a:t>Vantaggi</a:t>
            </a:r>
          </a:p>
        </p:txBody>
      </p:sp>
      <p:pic>
        <p:nvPicPr>
          <p:cNvPr id="11271" name="Immagin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7" t="8101" r="11147" b="2773"/>
          <a:stretch>
            <a:fillRect/>
          </a:stretch>
        </p:blipFill>
        <p:spPr bwMode="auto">
          <a:xfrm>
            <a:off x="4427538" y="2349500"/>
            <a:ext cx="4413250" cy="352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ttangolo 3"/>
          <p:cNvSpPr>
            <a:spLocks noChangeArrowheads="1"/>
          </p:cNvSpPr>
          <p:nvPr/>
        </p:nvSpPr>
        <p:spPr bwMode="auto">
          <a:xfrm>
            <a:off x="358775" y="1903413"/>
            <a:ext cx="3349625" cy="373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396" tIns="19198" rIns="38396" bIns="19198">
            <a:spAutoFit/>
          </a:bodyPr>
          <a:lstStyle/>
          <a:p>
            <a:pPr algn="just" eaLnBrk="0" hangingPunct="0">
              <a:lnSpc>
                <a:spcPct val="150000"/>
              </a:lnSpc>
              <a:spcBef>
                <a:spcPts val="750"/>
              </a:spcBef>
            </a:pPr>
            <a:r>
              <a:rPr lang="it-IT" sz="1600" u="none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TecnoFADProvider Plus </a:t>
            </a:r>
            <a:r>
              <a:rPr lang="it-IT" sz="1600" b="0" u="none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è il sistema informativo evoluto, integrabile nella Piattaforma di Formazione a Distanza, che consente la </a:t>
            </a:r>
            <a:r>
              <a:rPr lang="it-IT" sz="1600" b="0" u="none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completa gestione del Progetto Formativo con accesso personalizzato</a:t>
            </a:r>
            <a:r>
              <a:rPr lang="it-IT" sz="1600" b="0" u="none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per tutti i soggetti coinvolti. Il sistema prevede moduli specifici per ogni fase del Progetto Formativo e per ogni soggetto coinvolto.</a:t>
            </a:r>
            <a:endParaRPr lang="it-IT" sz="1600" u="none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315" name="Freccia a destra 10"/>
          <p:cNvSpPr>
            <a:spLocks noChangeArrowheads="1"/>
          </p:cNvSpPr>
          <p:nvPr/>
        </p:nvSpPr>
        <p:spPr bwMode="auto">
          <a:xfrm>
            <a:off x="5978525" y="2366963"/>
            <a:ext cx="539750" cy="288925"/>
          </a:xfrm>
          <a:prstGeom prst="rightArrow">
            <a:avLst>
              <a:gd name="adj1" fmla="val 50000"/>
              <a:gd name="adj2" fmla="val 4981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38396" tIns="19198" rIns="38396" bIns="19198"/>
          <a:lstStyle/>
          <a:p>
            <a:endParaRPr lang="it-IT"/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038" y="3411538"/>
            <a:ext cx="846137" cy="84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asellaDiTesto 13"/>
          <p:cNvSpPr txBox="1"/>
          <p:nvPr/>
        </p:nvSpPr>
        <p:spPr>
          <a:xfrm>
            <a:off x="4610100" y="2690813"/>
            <a:ext cx="1233488" cy="407987"/>
          </a:xfrm>
          <a:prstGeom prst="rect">
            <a:avLst/>
          </a:prstGeom>
          <a:noFill/>
        </p:spPr>
        <p:txBody>
          <a:bodyPr wrap="none" lIns="38396" tIns="19198" rIns="38396" bIns="19198">
            <a:spAutoFit/>
          </a:bodyPr>
          <a:lstStyle/>
          <a:p>
            <a:pPr algn="ctr">
              <a:defRPr/>
            </a:pPr>
            <a:r>
              <a:rPr lang="it-IT" sz="1200" b="0" u="none" dirty="0">
                <a:solidFill>
                  <a:schemeClr val="bg1">
                    <a:lumMod val="75000"/>
                  </a:schemeClr>
                </a:solidFill>
                <a:latin typeface="Lucida Sans" pitchFamily="34" charset="0"/>
                <a:ea typeface="ＭＳ Ｐゴシック" charset="-128"/>
              </a:rPr>
              <a:t>Proposta Piano </a:t>
            </a:r>
          </a:p>
          <a:p>
            <a:pPr algn="ctr">
              <a:defRPr/>
            </a:pPr>
            <a:r>
              <a:rPr lang="it-IT" sz="1200" b="0" u="none" dirty="0">
                <a:solidFill>
                  <a:schemeClr val="bg1">
                    <a:lumMod val="75000"/>
                  </a:schemeClr>
                </a:solidFill>
                <a:latin typeface="Lucida Sans" pitchFamily="34" charset="0"/>
                <a:ea typeface="ＭＳ Ｐゴシック" charset="-128"/>
              </a:rPr>
              <a:t>Formativo</a:t>
            </a:r>
          </a:p>
        </p:txBody>
      </p:sp>
      <p:pic>
        <p:nvPicPr>
          <p:cNvPr id="13318" name="Immagine 14" descr="project_managemen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1738" y="1984375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asellaDiTesto 15"/>
          <p:cNvSpPr txBox="1"/>
          <p:nvPr/>
        </p:nvSpPr>
        <p:spPr>
          <a:xfrm>
            <a:off x="6680200" y="2835275"/>
            <a:ext cx="2157413" cy="407988"/>
          </a:xfrm>
          <a:prstGeom prst="rect">
            <a:avLst/>
          </a:prstGeom>
          <a:noFill/>
        </p:spPr>
        <p:txBody>
          <a:bodyPr wrap="none" lIns="38396" tIns="19198" rIns="38396" bIns="19198">
            <a:spAutoFit/>
          </a:bodyPr>
          <a:lstStyle/>
          <a:p>
            <a:pPr algn="ctr">
              <a:defRPr/>
            </a:pPr>
            <a:r>
              <a:rPr lang="it-IT" sz="1200" b="0" u="none" dirty="0">
                <a:solidFill>
                  <a:schemeClr val="bg1">
                    <a:lumMod val="75000"/>
                  </a:schemeClr>
                </a:solidFill>
                <a:latin typeface="Lucida Sans" pitchFamily="34" charset="0"/>
                <a:ea typeface="ＭＳ Ｐゴシック" charset="-128"/>
              </a:rPr>
              <a:t>Valutazione / Approvazione</a:t>
            </a:r>
          </a:p>
          <a:p>
            <a:pPr algn="ctr">
              <a:defRPr/>
            </a:pPr>
            <a:r>
              <a:rPr lang="it-IT" sz="1200" b="0" u="none" dirty="0" err="1">
                <a:solidFill>
                  <a:schemeClr val="bg1">
                    <a:lumMod val="75000"/>
                  </a:schemeClr>
                </a:solidFill>
                <a:latin typeface="Lucida Sans" pitchFamily="34" charset="0"/>
                <a:ea typeface="ＭＳ Ｐゴシック" charset="-128"/>
              </a:rPr>
              <a:t>Board</a:t>
            </a:r>
            <a:r>
              <a:rPr lang="it-IT" sz="1200" b="0" u="none" dirty="0">
                <a:solidFill>
                  <a:schemeClr val="bg1">
                    <a:lumMod val="75000"/>
                  </a:schemeClr>
                </a:solidFill>
                <a:latin typeface="Lucida Sans" pitchFamily="34" charset="0"/>
                <a:ea typeface="ＭＳ Ｐゴシック" charset="-128"/>
              </a:rPr>
              <a:t> Scientifico</a:t>
            </a:r>
          </a:p>
        </p:txBody>
      </p:sp>
      <p:sp>
        <p:nvSpPr>
          <p:cNvPr id="13320" name="Freccia a destra 16"/>
          <p:cNvSpPr>
            <a:spLocks noChangeArrowheads="1"/>
          </p:cNvSpPr>
          <p:nvPr/>
        </p:nvSpPr>
        <p:spPr bwMode="auto">
          <a:xfrm rot="8255063">
            <a:off x="5899150" y="3328988"/>
            <a:ext cx="539750" cy="287337"/>
          </a:xfrm>
          <a:prstGeom prst="rightArrow">
            <a:avLst>
              <a:gd name="adj1" fmla="val 50000"/>
              <a:gd name="adj2" fmla="val 50092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38396" tIns="19198" rIns="38396" bIns="19198"/>
          <a:lstStyle/>
          <a:p>
            <a:endParaRPr lang="it-IT"/>
          </a:p>
        </p:txBody>
      </p:sp>
      <p:sp>
        <p:nvSpPr>
          <p:cNvPr id="18" name="CasellaDiTesto 17"/>
          <p:cNvSpPr txBox="1"/>
          <p:nvPr/>
        </p:nvSpPr>
        <p:spPr>
          <a:xfrm>
            <a:off x="4837113" y="4330700"/>
            <a:ext cx="1133475" cy="592138"/>
          </a:xfrm>
          <a:prstGeom prst="rect">
            <a:avLst/>
          </a:prstGeom>
          <a:noFill/>
        </p:spPr>
        <p:txBody>
          <a:bodyPr lIns="38396" tIns="19198" rIns="38396" bIns="19198">
            <a:spAutoFit/>
          </a:bodyPr>
          <a:lstStyle/>
          <a:p>
            <a:pPr algn="ctr">
              <a:defRPr/>
            </a:pPr>
            <a:r>
              <a:rPr lang="it-IT" sz="1200" b="0" u="none" dirty="0">
                <a:solidFill>
                  <a:schemeClr val="bg1">
                    <a:lumMod val="75000"/>
                  </a:schemeClr>
                </a:solidFill>
                <a:latin typeface="Lucida Sans" pitchFamily="34" charset="0"/>
                <a:ea typeface="ＭＳ Ｐゴシック" charset="-128"/>
              </a:rPr>
              <a:t>Inserimento corso su </a:t>
            </a:r>
            <a:r>
              <a:rPr lang="it-IT" sz="1200" b="0" u="none" dirty="0" err="1">
                <a:solidFill>
                  <a:schemeClr val="bg1">
                    <a:lumMod val="75000"/>
                  </a:schemeClr>
                </a:solidFill>
                <a:latin typeface="Lucida Sans" pitchFamily="34" charset="0"/>
                <a:ea typeface="ＭＳ Ｐゴシック" charset="-128"/>
              </a:rPr>
              <a:t>Agenas</a:t>
            </a:r>
            <a:endParaRPr lang="it-IT" sz="1200" b="0" u="none" dirty="0">
              <a:solidFill>
                <a:schemeClr val="bg1">
                  <a:lumMod val="75000"/>
                </a:schemeClr>
              </a:solidFill>
              <a:latin typeface="Lucida Sans" pitchFamily="34" charset="0"/>
              <a:ea typeface="ＭＳ Ｐゴシック" charset="-128"/>
            </a:endParaRPr>
          </a:p>
        </p:txBody>
      </p:sp>
      <p:sp>
        <p:nvSpPr>
          <p:cNvPr id="13322" name="Freccia a destra 19"/>
          <p:cNvSpPr>
            <a:spLocks noChangeArrowheads="1"/>
          </p:cNvSpPr>
          <p:nvPr/>
        </p:nvSpPr>
        <p:spPr bwMode="auto">
          <a:xfrm rot="2500513">
            <a:off x="6359525" y="3316288"/>
            <a:ext cx="541338" cy="287337"/>
          </a:xfrm>
          <a:prstGeom prst="rightArrow">
            <a:avLst>
              <a:gd name="adj1" fmla="val 50000"/>
              <a:gd name="adj2" fmla="val 5024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38396" tIns="19198" rIns="38396" bIns="19198"/>
          <a:lstStyle/>
          <a:p>
            <a:endParaRPr lang="it-IT"/>
          </a:p>
        </p:txBody>
      </p:sp>
      <p:sp>
        <p:nvSpPr>
          <p:cNvPr id="24" name="CasellaDiTesto 23"/>
          <p:cNvSpPr txBox="1"/>
          <p:nvPr/>
        </p:nvSpPr>
        <p:spPr>
          <a:xfrm>
            <a:off x="6518275" y="3700463"/>
            <a:ext cx="1192213" cy="776287"/>
          </a:xfrm>
          <a:prstGeom prst="rect">
            <a:avLst/>
          </a:prstGeom>
          <a:noFill/>
        </p:spPr>
        <p:txBody>
          <a:bodyPr lIns="38396" tIns="19198" rIns="38396" bIns="19198">
            <a:spAutoFit/>
          </a:bodyPr>
          <a:lstStyle/>
          <a:p>
            <a:pPr algn="ctr">
              <a:defRPr/>
            </a:pPr>
            <a:r>
              <a:rPr lang="it-IT" sz="1200" b="0" u="none" dirty="0">
                <a:solidFill>
                  <a:schemeClr val="bg1">
                    <a:lumMod val="75000"/>
                  </a:schemeClr>
                </a:solidFill>
                <a:latin typeface="Lucida Sans" pitchFamily="34" charset="0"/>
                <a:ea typeface="ＭＳ Ｐゴシック" charset="-128"/>
              </a:rPr>
              <a:t>Richiesta / acquisizione documentazione ai Relatori</a:t>
            </a:r>
          </a:p>
        </p:txBody>
      </p:sp>
      <p:sp>
        <p:nvSpPr>
          <p:cNvPr id="13324" name="Freccia a destra 25"/>
          <p:cNvSpPr>
            <a:spLocks noChangeArrowheads="1"/>
          </p:cNvSpPr>
          <p:nvPr/>
        </p:nvSpPr>
        <p:spPr bwMode="auto">
          <a:xfrm rot="8899831">
            <a:off x="7915275" y="4938713"/>
            <a:ext cx="541338" cy="288925"/>
          </a:xfrm>
          <a:prstGeom prst="rightArrow">
            <a:avLst>
              <a:gd name="adj1" fmla="val 50000"/>
              <a:gd name="adj2" fmla="val 49963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38396" tIns="19198" rIns="38396" bIns="19198"/>
          <a:lstStyle/>
          <a:p>
            <a:endParaRPr lang="it-IT"/>
          </a:p>
        </p:txBody>
      </p:sp>
      <p:sp>
        <p:nvSpPr>
          <p:cNvPr id="27" name="CasellaDiTesto 26"/>
          <p:cNvSpPr txBox="1"/>
          <p:nvPr/>
        </p:nvSpPr>
        <p:spPr>
          <a:xfrm>
            <a:off x="7243763" y="5356225"/>
            <a:ext cx="1192212" cy="776288"/>
          </a:xfrm>
          <a:prstGeom prst="rect">
            <a:avLst/>
          </a:prstGeom>
          <a:noFill/>
        </p:spPr>
        <p:txBody>
          <a:bodyPr lIns="38396" tIns="19198" rIns="38396" bIns="19198">
            <a:spAutoFit/>
          </a:bodyPr>
          <a:lstStyle/>
          <a:p>
            <a:pPr>
              <a:defRPr/>
            </a:pPr>
            <a:r>
              <a:rPr lang="it-IT" sz="1200" b="0" u="none" dirty="0">
                <a:solidFill>
                  <a:schemeClr val="bg1">
                    <a:lumMod val="75000"/>
                  </a:schemeClr>
                </a:solidFill>
                <a:latin typeface="Lucida Sans" pitchFamily="34" charset="0"/>
                <a:ea typeface="ＭＳ Ｐゴシック" charset="-128"/>
              </a:rPr>
              <a:t>Generazione automatica corso FAD / RES</a:t>
            </a:r>
          </a:p>
        </p:txBody>
      </p:sp>
      <p:pic>
        <p:nvPicPr>
          <p:cNvPr id="1332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0588" y="5126038"/>
            <a:ext cx="930275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7" name="Freccia a destra 29"/>
          <p:cNvSpPr>
            <a:spLocks noChangeArrowheads="1"/>
          </p:cNvSpPr>
          <p:nvPr/>
        </p:nvSpPr>
        <p:spPr bwMode="auto">
          <a:xfrm>
            <a:off x="5654675" y="5535613"/>
            <a:ext cx="228600" cy="144462"/>
          </a:xfrm>
          <a:prstGeom prst="rightArrow">
            <a:avLst>
              <a:gd name="adj1" fmla="val 50000"/>
              <a:gd name="adj2" fmla="val 49736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38396" tIns="19198" rIns="38396" bIns="19198"/>
          <a:lstStyle/>
          <a:p>
            <a:endParaRPr lang="it-IT"/>
          </a:p>
        </p:txBody>
      </p:sp>
      <p:sp>
        <p:nvSpPr>
          <p:cNvPr id="13328" name="Freccia a destra 30"/>
          <p:cNvSpPr>
            <a:spLocks noChangeArrowheads="1"/>
          </p:cNvSpPr>
          <p:nvPr/>
        </p:nvSpPr>
        <p:spPr bwMode="auto">
          <a:xfrm rot="10800000">
            <a:off x="6948488" y="5535613"/>
            <a:ext cx="228600" cy="144462"/>
          </a:xfrm>
          <a:prstGeom prst="rightArrow">
            <a:avLst>
              <a:gd name="adj1" fmla="val 50000"/>
              <a:gd name="adj2" fmla="val 49736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38396" tIns="19198" rIns="38396" bIns="19198"/>
          <a:lstStyle/>
          <a:p>
            <a:endParaRPr lang="it-IT"/>
          </a:p>
        </p:txBody>
      </p:sp>
      <p:sp>
        <p:nvSpPr>
          <p:cNvPr id="32" name="CasellaDiTesto 31"/>
          <p:cNvSpPr txBox="1"/>
          <p:nvPr/>
        </p:nvSpPr>
        <p:spPr>
          <a:xfrm>
            <a:off x="4602163" y="5795963"/>
            <a:ext cx="1190625" cy="407987"/>
          </a:xfrm>
          <a:prstGeom prst="rect">
            <a:avLst/>
          </a:prstGeom>
          <a:noFill/>
        </p:spPr>
        <p:txBody>
          <a:bodyPr lIns="38396" tIns="19198" rIns="38396" bIns="19198">
            <a:spAutoFit/>
          </a:bodyPr>
          <a:lstStyle/>
          <a:p>
            <a:pPr>
              <a:defRPr/>
            </a:pPr>
            <a:r>
              <a:rPr lang="it-IT" sz="1200" b="0" u="none" dirty="0">
                <a:solidFill>
                  <a:schemeClr val="bg1">
                    <a:lumMod val="75000"/>
                  </a:schemeClr>
                </a:solidFill>
                <a:latin typeface="Lucida Sans" pitchFamily="34" charset="0"/>
                <a:ea typeface="ＭＳ Ｐゴシック" charset="-128"/>
              </a:rPr>
              <a:t>Accesso al corso</a:t>
            </a:r>
          </a:p>
        </p:txBody>
      </p:sp>
      <p:pic>
        <p:nvPicPr>
          <p:cNvPr id="13330" name="Picture 23" descr="C:\Documents and Settings\Lisa\Desktop\Come-pubblicare-un-libr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713" y="1912938"/>
            <a:ext cx="995362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1" name="Picture 24" descr="C:\Documents and Settings\Lisa\Desktop\uomo_al_computer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5050" y="5092700"/>
            <a:ext cx="671513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2" name="Picture 25" descr="C:\Documents and Settings\Lisa\Desktop\L-uomo-seduto-al-computer-portatile-in-ufficio-15323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3038" y="3700463"/>
            <a:ext cx="936625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33" name="Rettangolo 9"/>
          <p:cNvSpPr>
            <a:spLocks noChangeArrowheads="1"/>
          </p:cNvSpPr>
          <p:nvPr/>
        </p:nvSpPr>
        <p:spPr bwMode="auto">
          <a:xfrm>
            <a:off x="0" y="6572250"/>
            <a:ext cx="914400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>
            <a:spAutoFit/>
          </a:bodyPr>
          <a:lstStyle/>
          <a:p>
            <a:pPr algn="ctr"/>
            <a:r>
              <a:rPr lang="it-IT" sz="900">
                <a:solidFill>
                  <a:srgbClr val="7F7F7F"/>
                </a:solidFill>
              </a:rPr>
              <a:t>© Tecnoconference – TC Group  2012</a:t>
            </a:r>
          </a:p>
        </p:txBody>
      </p:sp>
      <p:pic>
        <p:nvPicPr>
          <p:cNvPr id="13334" name="Immagine 2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58775"/>
            <a:ext cx="2827338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5" name="Immagine 2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58" t="4887" r="1978" b="83591"/>
          <a:stretch>
            <a:fillRect/>
          </a:stretch>
        </p:blipFill>
        <p:spPr bwMode="auto">
          <a:xfrm>
            <a:off x="8388350" y="319088"/>
            <a:ext cx="709613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Rettangolo 27"/>
          <p:cNvSpPr>
            <a:spLocks noChangeArrowheads="1"/>
          </p:cNvSpPr>
          <p:nvPr/>
        </p:nvSpPr>
        <p:spPr bwMode="auto">
          <a:xfrm>
            <a:off x="2555875" y="485775"/>
            <a:ext cx="5616575" cy="422275"/>
          </a:xfrm>
          <a:prstGeom prst="rect">
            <a:avLst/>
          </a:prstGeom>
          <a:noFill/>
          <a:ln>
            <a:noFill/>
          </a:ln>
          <a:extLst/>
        </p:spPr>
        <p:txBody>
          <a:bodyPr lIns="38396" tIns="19198" rIns="38396" bIns="19198">
            <a:spAutoFit/>
          </a:bodyPr>
          <a:lstStyle/>
          <a:p>
            <a:pPr algn="ctr">
              <a:defRPr/>
            </a:pPr>
            <a:r>
              <a:rPr lang="it-IT" sz="2500" u="none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SISTEMA INFORMATIVO PER PROVIDER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217805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4300" b="1" i="0" u="sng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217805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4300" b="1" i="0" u="sng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217805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4300" b="1" i="0" u="sng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217805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4300" b="1" i="0" u="sng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217805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4300" b="1" i="0" u="sng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217805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4300" b="1" i="0" u="sng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953</TotalTime>
  <Words>879</Words>
  <Application>Microsoft Office PowerPoint</Application>
  <PresentationFormat>Presentazione su schermo (4:3)</PresentationFormat>
  <Paragraphs>89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Titoli diapositive</vt:lpstr>
      </vt:variant>
      <vt:variant>
        <vt:i4>15</vt:i4>
      </vt:variant>
    </vt:vector>
  </HeadingPairs>
  <TitlesOfParts>
    <vt:vector size="18" baseType="lpstr">
      <vt:lpstr>Struttura predefinita</vt:lpstr>
      <vt:lpstr>1_Struttura predefinita</vt:lpstr>
      <vt:lpstr>2_Struttura predefinita</vt:lpstr>
      <vt:lpstr>Presentazione standard di PowerPoint</vt:lpstr>
      <vt:lpstr>Presentazione standard di PowerPoint</vt:lpstr>
      <vt:lpstr>SOFTWARE SUITE TC GROUP Upgrade your event!</vt:lpstr>
      <vt:lpstr>Presentazione standard di PowerPoint</vt:lpstr>
      <vt:lpstr>Presentazione standard di PowerPoint</vt:lpstr>
      <vt:lpstr>DIFFUSIONE SCIENTIFICA SU WEB &amp; APP</vt:lpstr>
      <vt:lpstr>LA PIATTAFORMA E-LEARNING</vt:lpstr>
      <vt:lpstr>LA PIATTAFORMA E-LEARNING:  i Vantaggi</vt:lpstr>
      <vt:lpstr>Presentazione standard di PowerPoint</vt:lpstr>
      <vt:lpstr>Presentazione standard di PowerPoint</vt:lpstr>
      <vt:lpstr>PIATTAFORMA DI VIDEOCOMUNICAZIONE</vt:lpstr>
      <vt:lpstr>WEBINAR – Case Study</vt:lpstr>
      <vt:lpstr>FRUIZIONE MULTICANALE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23° CONGRESSO NAZIONALE DIABETOLOGIA</dc:title>
  <dc:creator>Gianni S.</dc:creator>
  <cp:lastModifiedBy>tecno</cp:lastModifiedBy>
  <cp:revision>202</cp:revision>
  <dcterms:created xsi:type="dcterms:W3CDTF">2010-07-13T07:41:14Z</dcterms:created>
  <dcterms:modified xsi:type="dcterms:W3CDTF">2012-10-16T08:46:07Z</dcterms:modified>
</cp:coreProperties>
</file>