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Lst>
  <p:notesMasterIdLst>
    <p:notesMasterId r:id="rId44"/>
  </p:notesMasterIdLst>
  <p:handoutMasterIdLst>
    <p:handoutMasterId r:id="rId45"/>
  </p:handoutMasterIdLst>
  <p:sldIdLst>
    <p:sldId id="261" r:id="rId4"/>
    <p:sldId id="611" r:id="rId5"/>
    <p:sldId id="540" r:id="rId6"/>
    <p:sldId id="544" r:id="rId7"/>
    <p:sldId id="577" r:id="rId8"/>
    <p:sldId id="543" r:id="rId9"/>
    <p:sldId id="610" r:id="rId10"/>
    <p:sldId id="545" r:id="rId11"/>
    <p:sldId id="541" r:id="rId12"/>
    <p:sldId id="566" r:id="rId13"/>
    <p:sldId id="546" r:id="rId14"/>
    <p:sldId id="583" r:id="rId15"/>
    <p:sldId id="568" r:id="rId16"/>
    <p:sldId id="569" r:id="rId17"/>
    <p:sldId id="570" r:id="rId18"/>
    <p:sldId id="571" r:id="rId19"/>
    <p:sldId id="572" r:id="rId20"/>
    <p:sldId id="578" r:id="rId21"/>
    <p:sldId id="574" r:id="rId22"/>
    <p:sldId id="549" r:id="rId23"/>
    <p:sldId id="550" r:id="rId24"/>
    <p:sldId id="551" r:id="rId25"/>
    <p:sldId id="612" r:id="rId26"/>
    <p:sldId id="576" r:id="rId27"/>
    <p:sldId id="586" r:id="rId28"/>
    <p:sldId id="585" r:id="rId29"/>
    <p:sldId id="605" r:id="rId30"/>
    <p:sldId id="600" r:id="rId31"/>
    <p:sldId id="601" r:id="rId32"/>
    <p:sldId id="602" r:id="rId33"/>
    <p:sldId id="588" r:id="rId34"/>
    <p:sldId id="590" r:id="rId35"/>
    <p:sldId id="603" r:id="rId36"/>
    <p:sldId id="596" r:id="rId37"/>
    <p:sldId id="597" r:id="rId38"/>
    <p:sldId id="598" r:id="rId39"/>
    <p:sldId id="609" r:id="rId40"/>
    <p:sldId id="615" r:id="rId41"/>
    <p:sldId id="613" r:id="rId42"/>
    <p:sldId id="539" r:id="rId43"/>
  </p:sldIdLst>
  <p:sldSz cx="10160000" cy="7620000"/>
  <p:notesSz cx="6735763" cy="9866313"/>
  <p:custDataLst>
    <p:tags r:id="rId46"/>
  </p:custDataLst>
  <p:defaultTextStyle>
    <a:defPPr>
      <a:defRPr lang="en-US"/>
    </a:defPPr>
    <a:lvl1pPr algn="ctr" rtl="0" fontAlgn="base">
      <a:spcBef>
        <a:spcPct val="0"/>
      </a:spcBef>
      <a:spcAft>
        <a:spcPct val="0"/>
      </a:spcAft>
      <a:defRPr kern="1200">
        <a:solidFill>
          <a:srgbClr val="000000"/>
        </a:solidFill>
        <a:latin typeface="Arial" pitchFamily="34" charset="0"/>
        <a:ea typeface="ヒラギノ角ゴ Pro W3" charset="-128"/>
        <a:cs typeface="+mn-cs"/>
        <a:sym typeface="Gill Sans" charset="0"/>
      </a:defRPr>
    </a:lvl1pPr>
    <a:lvl2pPr marL="457200" algn="ctr" rtl="0" fontAlgn="base">
      <a:spcBef>
        <a:spcPct val="0"/>
      </a:spcBef>
      <a:spcAft>
        <a:spcPct val="0"/>
      </a:spcAft>
      <a:defRPr kern="1200">
        <a:solidFill>
          <a:srgbClr val="000000"/>
        </a:solidFill>
        <a:latin typeface="Arial" pitchFamily="34" charset="0"/>
        <a:ea typeface="ヒラギノ角ゴ Pro W3" charset="-128"/>
        <a:cs typeface="+mn-cs"/>
        <a:sym typeface="Gill Sans" charset="0"/>
      </a:defRPr>
    </a:lvl2pPr>
    <a:lvl3pPr marL="914400" algn="ctr" rtl="0" fontAlgn="base">
      <a:spcBef>
        <a:spcPct val="0"/>
      </a:spcBef>
      <a:spcAft>
        <a:spcPct val="0"/>
      </a:spcAft>
      <a:defRPr kern="1200">
        <a:solidFill>
          <a:srgbClr val="000000"/>
        </a:solidFill>
        <a:latin typeface="Arial" pitchFamily="34" charset="0"/>
        <a:ea typeface="ヒラギノ角ゴ Pro W3" charset="-128"/>
        <a:cs typeface="+mn-cs"/>
        <a:sym typeface="Gill Sans" charset="0"/>
      </a:defRPr>
    </a:lvl3pPr>
    <a:lvl4pPr marL="1371600" algn="ctr" rtl="0" fontAlgn="base">
      <a:spcBef>
        <a:spcPct val="0"/>
      </a:spcBef>
      <a:spcAft>
        <a:spcPct val="0"/>
      </a:spcAft>
      <a:defRPr kern="1200">
        <a:solidFill>
          <a:srgbClr val="000000"/>
        </a:solidFill>
        <a:latin typeface="Arial" pitchFamily="34" charset="0"/>
        <a:ea typeface="ヒラギノ角ゴ Pro W3" charset="-128"/>
        <a:cs typeface="+mn-cs"/>
        <a:sym typeface="Gill Sans" charset="0"/>
      </a:defRPr>
    </a:lvl4pPr>
    <a:lvl5pPr marL="1828800" algn="ctr" rtl="0" fontAlgn="base">
      <a:spcBef>
        <a:spcPct val="0"/>
      </a:spcBef>
      <a:spcAft>
        <a:spcPct val="0"/>
      </a:spcAft>
      <a:defRPr kern="1200">
        <a:solidFill>
          <a:srgbClr val="000000"/>
        </a:solidFill>
        <a:latin typeface="Arial" pitchFamily="34" charset="0"/>
        <a:ea typeface="ヒラギノ角ゴ Pro W3" charset="-128"/>
        <a:cs typeface="+mn-cs"/>
        <a:sym typeface="Gill Sans" charset="0"/>
      </a:defRPr>
    </a:lvl5pPr>
    <a:lvl6pPr marL="2286000" algn="l" defTabSz="914400" rtl="0" eaLnBrk="1" latinLnBrk="0" hangingPunct="1">
      <a:defRPr kern="1200">
        <a:solidFill>
          <a:srgbClr val="000000"/>
        </a:solidFill>
        <a:latin typeface="Arial" pitchFamily="34" charset="0"/>
        <a:ea typeface="ヒラギノ角ゴ Pro W3" charset="-128"/>
        <a:cs typeface="+mn-cs"/>
        <a:sym typeface="Gill Sans" charset="0"/>
      </a:defRPr>
    </a:lvl6pPr>
    <a:lvl7pPr marL="2743200" algn="l" defTabSz="914400" rtl="0" eaLnBrk="1" latinLnBrk="0" hangingPunct="1">
      <a:defRPr kern="1200">
        <a:solidFill>
          <a:srgbClr val="000000"/>
        </a:solidFill>
        <a:latin typeface="Arial" pitchFamily="34" charset="0"/>
        <a:ea typeface="ヒラギノ角ゴ Pro W3" charset="-128"/>
        <a:cs typeface="+mn-cs"/>
        <a:sym typeface="Gill Sans" charset="0"/>
      </a:defRPr>
    </a:lvl7pPr>
    <a:lvl8pPr marL="3200400" algn="l" defTabSz="914400" rtl="0" eaLnBrk="1" latinLnBrk="0" hangingPunct="1">
      <a:defRPr kern="1200">
        <a:solidFill>
          <a:srgbClr val="000000"/>
        </a:solidFill>
        <a:latin typeface="Arial" pitchFamily="34" charset="0"/>
        <a:ea typeface="ヒラギノ角ゴ Pro W3" charset="-128"/>
        <a:cs typeface="+mn-cs"/>
        <a:sym typeface="Gill Sans" charset="0"/>
      </a:defRPr>
    </a:lvl8pPr>
    <a:lvl9pPr marL="3657600" algn="l" defTabSz="914400" rtl="0" eaLnBrk="1" latinLnBrk="0" hangingPunct="1">
      <a:defRPr kern="1200">
        <a:solidFill>
          <a:srgbClr val="000000"/>
        </a:solidFill>
        <a:latin typeface="Arial" pitchFamily="34" charset="0"/>
        <a:ea typeface="ヒラギノ角ゴ Pro W3" charset="-128"/>
        <a:cs typeface="+mn-cs"/>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CC66"/>
    <a:srgbClr val="CCFF99"/>
    <a:srgbClr val="6666FF"/>
    <a:srgbClr val="66FF66"/>
    <a:srgbClr val="A50021"/>
    <a:srgbClr val="FF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2998" autoAdjust="0"/>
    <p:restoredTop sz="94658" autoAdjust="0"/>
  </p:normalViewPr>
  <p:slideViewPr>
    <p:cSldViewPr>
      <p:cViewPr>
        <p:scale>
          <a:sx n="66" d="100"/>
          <a:sy n="66" d="100"/>
        </p:scale>
        <p:origin x="-72" y="192"/>
      </p:cViewPr>
      <p:guideLst>
        <p:guide orient="horz" pos="2400"/>
        <p:guide pos="32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29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F562D4-CB19-4ACA-A56D-173194830747}"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it-IT"/>
        </a:p>
      </dgm:t>
    </dgm:pt>
    <dgm:pt modelId="{5A7DB4C7-24B6-4216-89D2-1CB15B5F6752}">
      <dgm:prSet phldrT="[Testo]"/>
      <dgm:spPr/>
      <dgm:t>
        <a:bodyPr/>
        <a:lstStyle/>
        <a:p>
          <a:r>
            <a:rPr lang="it-IT" dirty="0" smtClean="0">
              <a:solidFill>
                <a:schemeClr val="bg1"/>
              </a:solidFill>
              <a:latin typeface="Verdana" pitchFamily="34" charset="0"/>
            </a:rPr>
            <a:t>Azioni prima 50%</a:t>
          </a:r>
          <a:endParaRPr lang="it-IT" dirty="0">
            <a:solidFill>
              <a:schemeClr val="bg1"/>
            </a:solidFill>
          </a:endParaRPr>
        </a:p>
      </dgm:t>
    </dgm:pt>
    <dgm:pt modelId="{57F50F30-B608-4AE6-811E-DE673829E6EC}" type="parTrans" cxnId="{AC6F23EA-ACEC-4446-AC17-C1FEEFE8CC5E}">
      <dgm:prSet/>
      <dgm:spPr/>
      <dgm:t>
        <a:bodyPr/>
        <a:lstStyle/>
        <a:p>
          <a:endParaRPr lang="it-IT"/>
        </a:p>
      </dgm:t>
    </dgm:pt>
    <dgm:pt modelId="{6B08DB41-B67C-4BB2-A5F8-8D3014698738}" type="sibTrans" cxnId="{AC6F23EA-ACEC-4446-AC17-C1FEEFE8CC5E}">
      <dgm:prSet/>
      <dgm:spPr/>
      <dgm:t>
        <a:bodyPr/>
        <a:lstStyle/>
        <a:p>
          <a:endParaRPr lang="it-IT"/>
        </a:p>
      </dgm:t>
    </dgm:pt>
    <dgm:pt modelId="{84062ACB-45B3-483F-8E06-DA48F939BCCC}">
      <dgm:prSet phldrT="[Testo]"/>
      <dgm:spPr/>
      <dgm:t>
        <a:bodyPr/>
        <a:lstStyle/>
        <a:p>
          <a:r>
            <a:rPr lang="it-IT" dirty="0" smtClean="0">
              <a:solidFill>
                <a:schemeClr val="bg1"/>
              </a:solidFill>
              <a:latin typeface="Verdana" pitchFamily="34" charset="0"/>
              <a:ea typeface="Verdana" pitchFamily="34" charset="0"/>
              <a:cs typeface="Verdana" pitchFamily="34" charset="0"/>
            </a:rPr>
            <a:t>Corso 20%</a:t>
          </a:r>
          <a:endParaRPr lang="it-IT" dirty="0">
            <a:solidFill>
              <a:schemeClr val="bg1"/>
            </a:solidFill>
          </a:endParaRPr>
        </a:p>
      </dgm:t>
    </dgm:pt>
    <dgm:pt modelId="{28971426-407E-423D-853A-76D67445D315}" type="parTrans" cxnId="{B14EE889-CDBF-4958-AED4-5414E35B2961}">
      <dgm:prSet/>
      <dgm:spPr/>
      <dgm:t>
        <a:bodyPr/>
        <a:lstStyle/>
        <a:p>
          <a:endParaRPr lang="it-IT"/>
        </a:p>
      </dgm:t>
    </dgm:pt>
    <dgm:pt modelId="{F59B34AC-7DC2-49F2-A52F-76BC46245F9F}" type="sibTrans" cxnId="{B14EE889-CDBF-4958-AED4-5414E35B2961}">
      <dgm:prSet/>
      <dgm:spPr/>
      <dgm:t>
        <a:bodyPr/>
        <a:lstStyle/>
        <a:p>
          <a:endParaRPr lang="it-IT"/>
        </a:p>
      </dgm:t>
    </dgm:pt>
    <dgm:pt modelId="{D9989997-0D94-41A2-9CF9-D7C97BE89D72}">
      <dgm:prSet phldrT="[Testo]"/>
      <dgm:spPr/>
      <dgm:t>
        <a:bodyPr/>
        <a:lstStyle/>
        <a:p>
          <a:r>
            <a:rPr lang="it-IT" dirty="0" smtClean="0">
              <a:solidFill>
                <a:schemeClr val="bg1"/>
              </a:solidFill>
              <a:latin typeface="Verdana" pitchFamily="34" charset="0"/>
            </a:rPr>
            <a:t>Azioni dopo 30%</a:t>
          </a:r>
          <a:endParaRPr lang="it-IT" dirty="0">
            <a:solidFill>
              <a:schemeClr val="bg1"/>
            </a:solidFill>
          </a:endParaRPr>
        </a:p>
      </dgm:t>
    </dgm:pt>
    <dgm:pt modelId="{335A2EAA-E0F3-4AF8-B77F-9DA31E067EF4}" type="parTrans" cxnId="{D69C9BE3-4A7C-4DAC-A8AC-CD060D43D4DA}">
      <dgm:prSet/>
      <dgm:spPr/>
      <dgm:t>
        <a:bodyPr/>
        <a:lstStyle/>
        <a:p>
          <a:endParaRPr lang="it-IT"/>
        </a:p>
      </dgm:t>
    </dgm:pt>
    <dgm:pt modelId="{F1D460C7-8C87-4505-98C2-529100233446}" type="sibTrans" cxnId="{D69C9BE3-4A7C-4DAC-A8AC-CD060D43D4DA}">
      <dgm:prSet/>
      <dgm:spPr/>
      <dgm:t>
        <a:bodyPr/>
        <a:lstStyle/>
        <a:p>
          <a:endParaRPr lang="it-IT"/>
        </a:p>
      </dgm:t>
    </dgm:pt>
    <dgm:pt modelId="{0E753291-2EF6-4582-B4DF-990F181F8221}">
      <dgm:prSet phldrT="[Testo]"/>
      <dgm:spPr/>
      <dgm:t>
        <a:bodyPr/>
        <a:lstStyle/>
        <a:p>
          <a:r>
            <a:rPr lang="it-IT" dirty="0" smtClean="0">
              <a:solidFill>
                <a:schemeClr val="bg1"/>
              </a:solidFill>
            </a:rPr>
            <a:t>CAMBIAMENTO</a:t>
          </a:r>
          <a:endParaRPr lang="it-IT" dirty="0">
            <a:solidFill>
              <a:schemeClr val="bg1"/>
            </a:solidFill>
          </a:endParaRPr>
        </a:p>
      </dgm:t>
    </dgm:pt>
    <dgm:pt modelId="{7F424B94-360D-4A16-B196-EE9552BAE705}" type="parTrans" cxnId="{B410D524-3BFB-4205-A016-A4166AD0FD44}">
      <dgm:prSet/>
      <dgm:spPr/>
      <dgm:t>
        <a:bodyPr/>
        <a:lstStyle/>
        <a:p>
          <a:endParaRPr lang="it-IT"/>
        </a:p>
      </dgm:t>
    </dgm:pt>
    <dgm:pt modelId="{9BB2456E-E3BD-4F7F-9070-99D23050336C}" type="sibTrans" cxnId="{B410D524-3BFB-4205-A016-A4166AD0FD44}">
      <dgm:prSet/>
      <dgm:spPr/>
      <dgm:t>
        <a:bodyPr/>
        <a:lstStyle/>
        <a:p>
          <a:endParaRPr lang="it-IT"/>
        </a:p>
      </dgm:t>
    </dgm:pt>
    <dgm:pt modelId="{01A06C8E-8593-46CD-9A6E-A9D1D752F2C6}" type="pres">
      <dgm:prSet presAssocID="{D1F562D4-CB19-4ACA-A56D-173194830747}" presName="CompostProcess" presStyleCnt="0">
        <dgm:presLayoutVars>
          <dgm:dir/>
          <dgm:resizeHandles val="exact"/>
        </dgm:presLayoutVars>
      </dgm:prSet>
      <dgm:spPr/>
      <dgm:t>
        <a:bodyPr/>
        <a:lstStyle/>
        <a:p>
          <a:endParaRPr lang="it-IT"/>
        </a:p>
      </dgm:t>
    </dgm:pt>
    <dgm:pt modelId="{285D4A27-939C-41DF-93D5-EF03A7CACC36}" type="pres">
      <dgm:prSet presAssocID="{D1F562D4-CB19-4ACA-A56D-173194830747}" presName="arrow" presStyleLbl="bgShp" presStyleIdx="0" presStyleCnt="1"/>
      <dgm:spPr/>
    </dgm:pt>
    <dgm:pt modelId="{0D6FDD76-6653-4820-98F5-68A454428D46}" type="pres">
      <dgm:prSet presAssocID="{D1F562D4-CB19-4ACA-A56D-173194830747}" presName="linearProcess" presStyleCnt="0"/>
      <dgm:spPr/>
    </dgm:pt>
    <dgm:pt modelId="{478F0BE9-11E2-40EA-90EE-352496BBDDD1}" type="pres">
      <dgm:prSet presAssocID="{5A7DB4C7-24B6-4216-89D2-1CB15B5F6752}" presName="textNode" presStyleLbl="node1" presStyleIdx="0" presStyleCnt="4">
        <dgm:presLayoutVars>
          <dgm:bulletEnabled val="1"/>
        </dgm:presLayoutVars>
      </dgm:prSet>
      <dgm:spPr/>
      <dgm:t>
        <a:bodyPr/>
        <a:lstStyle/>
        <a:p>
          <a:endParaRPr lang="it-IT"/>
        </a:p>
      </dgm:t>
    </dgm:pt>
    <dgm:pt modelId="{0F1FDD35-3106-4E05-B447-AB7943CD768D}" type="pres">
      <dgm:prSet presAssocID="{6B08DB41-B67C-4BB2-A5F8-8D3014698738}" presName="sibTrans" presStyleCnt="0"/>
      <dgm:spPr/>
    </dgm:pt>
    <dgm:pt modelId="{4F9D3C7F-D728-40CB-8798-21ECF0CBD7DB}" type="pres">
      <dgm:prSet presAssocID="{84062ACB-45B3-483F-8E06-DA48F939BCCC}" presName="textNode" presStyleLbl="node1" presStyleIdx="1" presStyleCnt="4">
        <dgm:presLayoutVars>
          <dgm:bulletEnabled val="1"/>
        </dgm:presLayoutVars>
      </dgm:prSet>
      <dgm:spPr/>
      <dgm:t>
        <a:bodyPr/>
        <a:lstStyle/>
        <a:p>
          <a:endParaRPr lang="it-IT"/>
        </a:p>
      </dgm:t>
    </dgm:pt>
    <dgm:pt modelId="{F60A90ED-2D1A-4EA4-B982-E8B6FFE5C22B}" type="pres">
      <dgm:prSet presAssocID="{F59B34AC-7DC2-49F2-A52F-76BC46245F9F}" presName="sibTrans" presStyleCnt="0"/>
      <dgm:spPr/>
    </dgm:pt>
    <dgm:pt modelId="{C021F4FA-AC97-4E2C-8A24-3EB44D3479A3}" type="pres">
      <dgm:prSet presAssocID="{D9989997-0D94-41A2-9CF9-D7C97BE89D72}" presName="textNode" presStyleLbl="node1" presStyleIdx="2" presStyleCnt="4">
        <dgm:presLayoutVars>
          <dgm:bulletEnabled val="1"/>
        </dgm:presLayoutVars>
      </dgm:prSet>
      <dgm:spPr/>
      <dgm:t>
        <a:bodyPr/>
        <a:lstStyle/>
        <a:p>
          <a:endParaRPr lang="it-IT"/>
        </a:p>
      </dgm:t>
    </dgm:pt>
    <dgm:pt modelId="{E601E3DE-A6B8-4DC4-80FB-7B2471415895}" type="pres">
      <dgm:prSet presAssocID="{F1D460C7-8C87-4505-98C2-529100233446}" presName="sibTrans" presStyleCnt="0"/>
      <dgm:spPr/>
    </dgm:pt>
    <dgm:pt modelId="{B2F9B1FF-7B36-4C4D-96C0-4B8729215581}" type="pres">
      <dgm:prSet presAssocID="{0E753291-2EF6-4582-B4DF-990F181F8221}" presName="textNode" presStyleLbl="node1" presStyleIdx="3" presStyleCnt="4">
        <dgm:presLayoutVars>
          <dgm:bulletEnabled val="1"/>
        </dgm:presLayoutVars>
      </dgm:prSet>
      <dgm:spPr/>
      <dgm:t>
        <a:bodyPr/>
        <a:lstStyle/>
        <a:p>
          <a:endParaRPr lang="it-IT"/>
        </a:p>
      </dgm:t>
    </dgm:pt>
  </dgm:ptLst>
  <dgm:cxnLst>
    <dgm:cxn modelId="{7235C139-0EA4-489A-A39F-EBCBD702F471}" type="presOf" srcId="{5A7DB4C7-24B6-4216-89D2-1CB15B5F6752}" destId="{478F0BE9-11E2-40EA-90EE-352496BBDDD1}" srcOrd="0" destOrd="0" presId="urn:microsoft.com/office/officeart/2005/8/layout/hProcess9"/>
    <dgm:cxn modelId="{B14EE889-CDBF-4958-AED4-5414E35B2961}" srcId="{D1F562D4-CB19-4ACA-A56D-173194830747}" destId="{84062ACB-45B3-483F-8E06-DA48F939BCCC}" srcOrd="1" destOrd="0" parTransId="{28971426-407E-423D-853A-76D67445D315}" sibTransId="{F59B34AC-7DC2-49F2-A52F-76BC46245F9F}"/>
    <dgm:cxn modelId="{D69C9BE3-4A7C-4DAC-A8AC-CD060D43D4DA}" srcId="{D1F562D4-CB19-4ACA-A56D-173194830747}" destId="{D9989997-0D94-41A2-9CF9-D7C97BE89D72}" srcOrd="2" destOrd="0" parTransId="{335A2EAA-E0F3-4AF8-B77F-9DA31E067EF4}" sibTransId="{F1D460C7-8C87-4505-98C2-529100233446}"/>
    <dgm:cxn modelId="{D1038890-485A-485B-8309-6FAE11A053EE}" type="presOf" srcId="{D9989997-0D94-41A2-9CF9-D7C97BE89D72}" destId="{C021F4FA-AC97-4E2C-8A24-3EB44D3479A3}" srcOrd="0" destOrd="0" presId="urn:microsoft.com/office/officeart/2005/8/layout/hProcess9"/>
    <dgm:cxn modelId="{AC6F23EA-ACEC-4446-AC17-C1FEEFE8CC5E}" srcId="{D1F562D4-CB19-4ACA-A56D-173194830747}" destId="{5A7DB4C7-24B6-4216-89D2-1CB15B5F6752}" srcOrd="0" destOrd="0" parTransId="{57F50F30-B608-4AE6-811E-DE673829E6EC}" sibTransId="{6B08DB41-B67C-4BB2-A5F8-8D3014698738}"/>
    <dgm:cxn modelId="{DCC16E99-0799-48B6-8673-A31EFE10B54B}" type="presOf" srcId="{84062ACB-45B3-483F-8E06-DA48F939BCCC}" destId="{4F9D3C7F-D728-40CB-8798-21ECF0CBD7DB}" srcOrd="0" destOrd="0" presId="urn:microsoft.com/office/officeart/2005/8/layout/hProcess9"/>
    <dgm:cxn modelId="{B410D524-3BFB-4205-A016-A4166AD0FD44}" srcId="{D1F562D4-CB19-4ACA-A56D-173194830747}" destId="{0E753291-2EF6-4582-B4DF-990F181F8221}" srcOrd="3" destOrd="0" parTransId="{7F424B94-360D-4A16-B196-EE9552BAE705}" sibTransId="{9BB2456E-E3BD-4F7F-9070-99D23050336C}"/>
    <dgm:cxn modelId="{14FD48E8-144B-430C-9A36-33953E9541A3}" type="presOf" srcId="{D1F562D4-CB19-4ACA-A56D-173194830747}" destId="{01A06C8E-8593-46CD-9A6E-A9D1D752F2C6}" srcOrd="0" destOrd="0" presId="urn:microsoft.com/office/officeart/2005/8/layout/hProcess9"/>
    <dgm:cxn modelId="{D0F32B3D-1D8F-4E45-B4C1-29CC3F6E162C}" type="presOf" srcId="{0E753291-2EF6-4582-B4DF-990F181F8221}" destId="{B2F9B1FF-7B36-4C4D-96C0-4B8729215581}" srcOrd="0" destOrd="0" presId="urn:microsoft.com/office/officeart/2005/8/layout/hProcess9"/>
    <dgm:cxn modelId="{AB045DCC-78D3-4964-AC9A-F407229F7130}" type="presParOf" srcId="{01A06C8E-8593-46CD-9A6E-A9D1D752F2C6}" destId="{285D4A27-939C-41DF-93D5-EF03A7CACC36}" srcOrd="0" destOrd="0" presId="urn:microsoft.com/office/officeart/2005/8/layout/hProcess9"/>
    <dgm:cxn modelId="{3DD5EA26-D2DE-453D-825E-720213A975DB}" type="presParOf" srcId="{01A06C8E-8593-46CD-9A6E-A9D1D752F2C6}" destId="{0D6FDD76-6653-4820-98F5-68A454428D46}" srcOrd="1" destOrd="0" presId="urn:microsoft.com/office/officeart/2005/8/layout/hProcess9"/>
    <dgm:cxn modelId="{8C7F584C-6013-413A-816D-EB8B9A45A330}" type="presParOf" srcId="{0D6FDD76-6653-4820-98F5-68A454428D46}" destId="{478F0BE9-11E2-40EA-90EE-352496BBDDD1}" srcOrd="0" destOrd="0" presId="urn:microsoft.com/office/officeart/2005/8/layout/hProcess9"/>
    <dgm:cxn modelId="{DDE9634B-A590-4AFD-B8D7-A3910D05345A}" type="presParOf" srcId="{0D6FDD76-6653-4820-98F5-68A454428D46}" destId="{0F1FDD35-3106-4E05-B447-AB7943CD768D}" srcOrd="1" destOrd="0" presId="urn:microsoft.com/office/officeart/2005/8/layout/hProcess9"/>
    <dgm:cxn modelId="{3B793E5B-AB3A-4E7D-9254-AF45C81C6C5D}" type="presParOf" srcId="{0D6FDD76-6653-4820-98F5-68A454428D46}" destId="{4F9D3C7F-D728-40CB-8798-21ECF0CBD7DB}" srcOrd="2" destOrd="0" presId="urn:microsoft.com/office/officeart/2005/8/layout/hProcess9"/>
    <dgm:cxn modelId="{DD133B32-CB64-4B23-AD96-D87D2DF62501}" type="presParOf" srcId="{0D6FDD76-6653-4820-98F5-68A454428D46}" destId="{F60A90ED-2D1A-4EA4-B982-E8B6FFE5C22B}" srcOrd="3" destOrd="0" presId="urn:microsoft.com/office/officeart/2005/8/layout/hProcess9"/>
    <dgm:cxn modelId="{8C6FE1C7-FA74-4CD7-9F9D-4A36E2766626}" type="presParOf" srcId="{0D6FDD76-6653-4820-98F5-68A454428D46}" destId="{C021F4FA-AC97-4E2C-8A24-3EB44D3479A3}" srcOrd="4" destOrd="0" presId="urn:microsoft.com/office/officeart/2005/8/layout/hProcess9"/>
    <dgm:cxn modelId="{5B6E3994-1E1C-4BFF-AA80-31C2973EAFA4}" type="presParOf" srcId="{0D6FDD76-6653-4820-98F5-68A454428D46}" destId="{E601E3DE-A6B8-4DC4-80FB-7B2471415895}" srcOrd="5" destOrd="0" presId="urn:microsoft.com/office/officeart/2005/8/layout/hProcess9"/>
    <dgm:cxn modelId="{83312A17-3117-42F0-AA85-67C1DAE350B3}" type="presParOf" srcId="{0D6FDD76-6653-4820-98F5-68A454428D46}" destId="{B2F9B1FF-7B36-4C4D-96C0-4B8729215581}"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D4A27-939C-41DF-93D5-EF03A7CACC36}">
      <dsp:nvSpPr>
        <dsp:cNvPr id="0" name=""/>
        <dsp:cNvSpPr/>
      </dsp:nvSpPr>
      <dsp:spPr>
        <a:xfrm>
          <a:off x="669674" y="0"/>
          <a:ext cx="7589642" cy="245898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8F0BE9-11E2-40EA-90EE-352496BBDDD1}">
      <dsp:nvSpPr>
        <dsp:cNvPr id="0" name=""/>
        <dsp:cNvSpPr/>
      </dsp:nvSpPr>
      <dsp:spPr>
        <a:xfrm>
          <a:off x="7847" y="737696"/>
          <a:ext cx="2140363" cy="983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it-IT" sz="2100" kern="1200" dirty="0" smtClean="0">
              <a:solidFill>
                <a:schemeClr val="bg1"/>
              </a:solidFill>
              <a:latin typeface="Verdana" pitchFamily="34" charset="0"/>
            </a:rPr>
            <a:t>Azioni prima 50%</a:t>
          </a:r>
          <a:endParaRPr lang="it-IT" sz="2100" kern="1200" dirty="0">
            <a:solidFill>
              <a:schemeClr val="bg1"/>
            </a:solidFill>
          </a:endParaRPr>
        </a:p>
      </dsp:txBody>
      <dsp:txXfrm>
        <a:off x="55862" y="785711"/>
        <a:ext cx="2044333" cy="887565"/>
      </dsp:txXfrm>
    </dsp:sp>
    <dsp:sp modelId="{4F9D3C7F-D728-40CB-8798-21ECF0CBD7DB}">
      <dsp:nvSpPr>
        <dsp:cNvPr id="0" name=""/>
        <dsp:cNvSpPr/>
      </dsp:nvSpPr>
      <dsp:spPr>
        <a:xfrm>
          <a:off x="2265491" y="737696"/>
          <a:ext cx="2140363" cy="983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it-IT" sz="2100" kern="1200" dirty="0" smtClean="0">
              <a:solidFill>
                <a:schemeClr val="bg1"/>
              </a:solidFill>
              <a:latin typeface="Verdana" pitchFamily="34" charset="0"/>
              <a:ea typeface="Verdana" pitchFamily="34" charset="0"/>
              <a:cs typeface="Verdana" pitchFamily="34" charset="0"/>
            </a:rPr>
            <a:t>Corso 20%</a:t>
          </a:r>
          <a:endParaRPr lang="it-IT" sz="2100" kern="1200" dirty="0">
            <a:solidFill>
              <a:schemeClr val="bg1"/>
            </a:solidFill>
          </a:endParaRPr>
        </a:p>
      </dsp:txBody>
      <dsp:txXfrm>
        <a:off x="2313506" y="785711"/>
        <a:ext cx="2044333" cy="887565"/>
      </dsp:txXfrm>
    </dsp:sp>
    <dsp:sp modelId="{C021F4FA-AC97-4E2C-8A24-3EB44D3479A3}">
      <dsp:nvSpPr>
        <dsp:cNvPr id="0" name=""/>
        <dsp:cNvSpPr/>
      </dsp:nvSpPr>
      <dsp:spPr>
        <a:xfrm>
          <a:off x="4523135" y="737696"/>
          <a:ext cx="2140363" cy="983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it-IT" sz="2100" kern="1200" dirty="0" smtClean="0">
              <a:solidFill>
                <a:schemeClr val="bg1"/>
              </a:solidFill>
              <a:latin typeface="Verdana" pitchFamily="34" charset="0"/>
            </a:rPr>
            <a:t>Azioni dopo 30%</a:t>
          </a:r>
          <a:endParaRPr lang="it-IT" sz="2100" kern="1200" dirty="0">
            <a:solidFill>
              <a:schemeClr val="bg1"/>
            </a:solidFill>
          </a:endParaRPr>
        </a:p>
      </dsp:txBody>
      <dsp:txXfrm>
        <a:off x="4571150" y="785711"/>
        <a:ext cx="2044333" cy="887565"/>
      </dsp:txXfrm>
    </dsp:sp>
    <dsp:sp modelId="{B2F9B1FF-7B36-4C4D-96C0-4B8729215581}">
      <dsp:nvSpPr>
        <dsp:cNvPr id="0" name=""/>
        <dsp:cNvSpPr/>
      </dsp:nvSpPr>
      <dsp:spPr>
        <a:xfrm>
          <a:off x="6780779" y="737696"/>
          <a:ext cx="2140363" cy="983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it-IT" sz="2100" kern="1200" dirty="0" smtClean="0">
              <a:solidFill>
                <a:schemeClr val="bg1"/>
              </a:solidFill>
            </a:rPr>
            <a:t>CAMBIAMENTO</a:t>
          </a:r>
          <a:endParaRPr lang="it-IT" sz="2100" kern="1200" dirty="0">
            <a:solidFill>
              <a:schemeClr val="bg1"/>
            </a:solidFill>
          </a:endParaRPr>
        </a:p>
      </dsp:txBody>
      <dsp:txXfrm>
        <a:off x="6828794" y="785711"/>
        <a:ext cx="2044333" cy="88756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2210"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385" tIns="45691" rIns="91385" bIns="45691" numCol="1" anchor="t" anchorCtr="0" compatLnSpc="1">
            <a:prstTxWarp prst="textNoShape">
              <a:avLst/>
            </a:prstTxWarp>
          </a:bodyPr>
          <a:lstStyle>
            <a:lvl1pPr algn="l" defTabSz="912813">
              <a:defRPr sz="1200" b="0">
                <a:solidFill>
                  <a:schemeClr val="tx1"/>
                </a:solidFill>
                <a:latin typeface="Gill Sans" pitchFamily="1" charset="0"/>
                <a:ea typeface="ヒラギノ角ゴ Pro W3" pitchFamily="1" charset="-128"/>
                <a:cs typeface="+mn-cs"/>
                <a:sym typeface="Gill Sans" pitchFamily="1" charset="0"/>
              </a:defRPr>
            </a:lvl1pPr>
          </a:lstStyle>
          <a:p>
            <a:pPr>
              <a:defRPr/>
            </a:pPr>
            <a:endParaRPr lang="it-IT"/>
          </a:p>
        </p:txBody>
      </p:sp>
      <p:sp>
        <p:nvSpPr>
          <p:cNvPr id="222211"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91385" tIns="45691" rIns="91385" bIns="45691" numCol="1" anchor="t" anchorCtr="0" compatLnSpc="1">
            <a:prstTxWarp prst="textNoShape">
              <a:avLst/>
            </a:prstTxWarp>
          </a:bodyPr>
          <a:lstStyle>
            <a:lvl1pPr algn="r" defTabSz="912813">
              <a:defRPr sz="1200" b="0">
                <a:solidFill>
                  <a:schemeClr val="tx1"/>
                </a:solidFill>
                <a:latin typeface="Gill Sans" pitchFamily="1" charset="0"/>
                <a:ea typeface="ヒラギノ角ゴ Pro W3" pitchFamily="1" charset="-128"/>
                <a:cs typeface="+mn-cs"/>
                <a:sym typeface="Gill Sans" pitchFamily="1" charset="0"/>
              </a:defRPr>
            </a:lvl1pPr>
          </a:lstStyle>
          <a:p>
            <a:pPr>
              <a:defRPr/>
            </a:pPr>
            <a:endParaRPr lang="it-IT"/>
          </a:p>
        </p:txBody>
      </p:sp>
      <p:sp>
        <p:nvSpPr>
          <p:cNvPr id="222212" name="Rectangle 4"/>
          <p:cNvSpPr>
            <a:spLocks noGrp="1" noChangeArrowheads="1"/>
          </p:cNvSpPr>
          <p:nvPr>
            <p:ph type="ftr" sz="quarter" idx="2"/>
          </p:nvPr>
        </p:nvSpPr>
        <p:spPr bwMode="auto">
          <a:xfrm>
            <a:off x="0" y="9371013"/>
            <a:ext cx="2919413" cy="493712"/>
          </a:xfrm>
          <a:prstGeom prst="rect">
            <a:avLst/>
          </a:prstGeom>
          <a:noFill/>
          <a:ln w="9525">
            <a:noFill/>
            <a:miter lim="800000"/>
            <a:headEnd/>
            <a:tailEnd/>
          </a:ln>
          <a:effectLst/>
        </p:spPr>
        <p:txBody>
          <a:bodyPr vert="horz" wrap="square" lIns="91385" tIns="45691" rIns="91385" bIns="45691" numCol="1" anchor="b" anchorCtr="0" compatLnSpc="1">
            <a:prstTxWarp prst="textNoShape">
              <a:avLst/>
            </a:prstTxWarp>
          </a:bodyPr>
          <a:lstStyle>
            <a:lvl1pPr algn="l" defTabSz="912813">
              <a:defRPr sz="1200" b="0">
                <a:solidFill>
                  <a:schemeClr val="tx1"/>
                </a:solidFill>
                <a:latin typeface="Gill Sans" pitchFamily="1" charset="0"/>
                <a:ea typeface="ヒラギノ角ゴ Pro W3" pitchFamily="1" charset="-128"/>
                <a:cs typeface="+mn-cs"/>
                <a:sym typeface="Gill Sans" pitchFamily="1" charset="0"/>
              </a:defRPr>
            </a:lvl1pPr>
          </a:lstStyle>
          <a:p>
            <a:pPr>
              <a:defRPr/>
            </a:pPr>
            <a:endParaRPr lang="it-IT"/>
          </a:p>
        </p:txBody>
      </p:sp>
      <p:sp>
        <p:nvSpPr>
          <p:cNvPr id="222213"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1385" tIns="45691" rIns="91385" bIns="45691" numCol="1" anchor="b" anchorCtr="0" compatLnSpc="1">
            <a:prstTxWarp prst="textNoShape">
              <a:avLst/>
            </a:prstTxWarp>
          </a:bodyPr>
          <a:lstStyle>
            <a:lvl1pPr algn="r" defTabSz="912813">
              <a:defRPr sz="1200" b="0">
                <a:solidFill>
                  <a:schemeClr val="tx1"/>
                </a:solidFill>
                <a:latin typeface="Gill Sans" charset="0"/>
              </a:defRPr>
            </a:lvl1pPr>
          </a:lstStyle>
          <a:p>
            <a:pPr>
              <a:defRPr/>
            </a:pPr>
            <a:fld id="{F2336965-3443-40D1-A92B-A77272D43C3C}" type="slidenum">
              <a:rPr lang="it-IT"/>
              <a:pPr>
                <a:defRPr/>
              </a:pPr>
              <a:t>‹N›</a:t>
            </a:fld>
            <a:endParaRPr lang="it-IT"/>
          </a:p>
        </p:txBody>
      </p:sp>
    </p:spTree>
    <p:extLst>
      <p:ext uri="{BB962C8B-B14F-4D97-AF65-F5344CB8AC3E}">
        <p14:creationId xmlns:p14="http://schemas.microsoft.com/office/powerpoint/2010/main" val="15090714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p:cNvSpPr>
          <p:nvPr>
            <p:ph type="hdr" sz="quarter"/>
          </p:nvPr>
        </p:nvSpPr>
        <p:spPr bwMode="auto">
          <a:xfrm>
            <a:off x="0" y="0"/>
            <a:ext cx="2919413" cy="493713"/>
          </a:xfrm>
          <a:prstGeom prst="rect">
            <a:avLst/>
          </a:prstGeom>
          <a:noFill/>
          <a:ln w="25400">
            <a:noFill/>
            <a:miter lim="800000"/>
            <a:headEnd/>
            <a:tailEnd/>
          </a:ln>
          <a:effectLst/>
        </p:spPr>
        <p:txBody>
          <a:bodyPr vert="horz" wrap="square" lIns="91385" tIns="45691" rIns="91385" bIns="45691" numCol="1" anchor="t" anchorCtr="0" compatLnSpc="1">
            <a:prstTxWarp prst="textNoShape">
              <a:avLst/>
            </a:prstTxWarp>
          </a:bodyPr>
          <a:lstStyle>
            <a:lvl1pPr algn="l" defTabSz="912813">
              <a:defRPr sz="1200" b="0">
                <a:latin typeface="Gill Sans" pitchFamily="1" charset="0"/>
                <a:ea typeface="ヒラギノ角ゴ Pro W3" pitchFamily="1" charset="-128"/>
                <a:cs typeface="+mn-cs"/>
                <a:sym typeface="Gill Sans" pitchFamily="1" charset="0"/>
              </a:defRPr>
            </a:lvl1pPr>
          </a:lstStyle>
          <a:p>
            <a:pPr>
              <a:defRPr/>
            </a:pPr>
            <a:endParaRPr lang="it-IT"/>
          </a:p>
        </p:txBody>
      </p:sp>
      <p:sp>
        <p:nvSpPr>
          <p:cNvPr id="34819" name="Rectangle 3"/>
          <p:cNvSpPr>
            <a:spLocks noGrp="1"/>
          </p:cNvSpPr>
          <p:nvPr>
            <p:ph type="dt" idx="1"/>
          </p:nvPr>
        </p:nvSpPr>
        <p:spPr bwMode="auto">
          <a:xfrm>
            <a:off x="3816350" y="0"/>
            <a:ext cx="2919413" cy="493713"/>
          </a:xfrm>
          <a:prstGeom prst="rect">
            <a:avLst/>
          </a:prstGeom>
          <a:noFill/>
          <a:ln w="25400">
            <a:noFill/>
            <a:miter lim="800000"/>
            <a:headEnd/>
            <a:tailEnd/>
          </a:ln>
          <a:effectLst/>
        </p:spPr>
        <p:txBody>
          <a:bodyPr vert="horz" wrap="square" lIns="91385" tIns="45691" rIns="91385" bIns="45691" numCol="1" anchor="t" anchorCtr="0" compatLnSpc="1">
            <a:prstTxWarp prst="textNoShape">
              <a:avLst/>
            </a:prstTxWarp>
          </a:bodyPr>
          <a:lstStyle>
            <a:lvl1pPr algn="r" defTabSz="912813">
              <a:defRPr sz="1200" b="0">
                <a:latin typeface="Gill Sans" pitchFamily="1" charset="0"/>
                <a:ea typeface="ヒラギノ角ゴ Pro W3" pitchFamily="1" charset="-128"/>
                <a:cs typeface="+mn-cs"/>
                <a:sym typeface="Gill Sans" pitchFamily="1" charset="0"/>
              </a:defRPr>
            </a:lvl1pPr>
          </a:lstStyle>
          <a:p>
            <a:pPr>
              <a:defRPr/>
            </a:pPr>
            <a:endParaRPr lang="it-IT"/>
          </a:p>
        </p:txBody>
      </p:sp>
      <p:sp>
        <p:nvSpPr>
          <p:cNvPr id="46084" name="Rectangle 4"/>
          <p:cNvSpPr>
            <a:spLocks noGrp="1" noRot="1" noChangeAspect="1" noChangeArrowheads="1" noTextEdit="1"/>
          </p:cNvSpPr>
          <p:nvPr>
            <p:ph type="sldImg" idx="2"/>
          </p:nvPr>
        </p:nvSpPr>
        <p:spPr bwMode="auto">
          <a:xfrm>
            <a:off x="903288" y="739775"/>
            <a:ext cx="4932362"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1" name="Rectangle 5"/>
          <p:cNvSpPr>
            <a:spLocks noGrp="1"/>
          </p:cNvSpPr>
          <p:nvPr>
            <p:ph type="body" sz="quarter" idx="3"/>
          </p:nvPr>
        </p:nvSpPr>
        <p:spPr bwMode="auto">
          <a:xfrm>
            <a:off x="898525" y="4686300"/>
            <a:ext cx="4938713" cy="4440238"/>
          </a:xfrm>
          <a:prstGeom prst="rect">
            <a:avLst/>
          </a:prstGeom>
          <a:noFill/>
          <a:ln w="25400">
            <a:noFill/>
            <a:miter lim="800000"/>
            <a:headEnd/>
            <a:tailEnd/>
          </a:ln>
          <a:effectLst/>
        </p:spPr>
        <p:txBody>
          <a:bodyPr vert="horz" wrap="square" lIns="91385" tIns="45691" rIns="91385" bIns="45691" numCol="1" anchor="t" anchorCtr="0" compatLnSpc="1">
            <a:prstTxWarp prst="textNoShape">
              <a:avLst/>
            </a:prstTxWarp>
          </a:bodyPr>
          <a:lstStyle/>
          <a:p>
            <a:pPr lvl="0"/>
            <a:r>
              <a:rPr lang="it-IT" noProof="0" smtClean="0"/>
              <a:t>Click to edit Master text styles</a:t>
            </a:r>
          </a:p>
          <a:p>
            <a:pPr lvl="1"/>
            <a:r>
              <a:rPr lang="it-IT" noProof="0" smtClean="0"/>
              <a:t>Second level</a:t>
            </a:r>
          </a:p>
          <a:p>
            <a:pPr lvl="2"/>
            <a:r>
              <a:rPr lang="it-IT" noProof="0" smtClean="0"/>
              <a:t>Third level</a:t>
            </a:r>
          </a:p>
          <a:p>
            <a:pPr lvl="3"/>
            <a:r>
              <a:rPr lang="it-IT" noProof="0" smtClean="0"/>
              <a:t>Fourth level</a:t>
            </a:r>
          </a:p>
          <a:p>
            <a:pPr lvl="4"/>
            <a:r>
              <a:rPr lang="it-IT" noProof="0" smtClean="0"/>
              <a:t>Fifth level</a:t>
            </a:r>
          </a:p>
        </p:txBody>
      </p:sp>
      <p:sp>
        <p:nvSpPr>
          <p:cNvPr id="34822" name="Rectangle 6"/>
          <p:cNvSpPr>
            <a:spLocks noGrp="1"/>
          </p:cNvSpPr>
          <p:nvPr>
            <p:ph type="ftr" sz="quarter" idx="4"/>
          </p:nvPr>
        </p:nvSpPr>
        <p:spPr bwMode="auto">
          <a:xfrm>
            <a:off x="0" y="9372600"/>
            <a:ext cx="2919413" cy="493713"/>
          </a:xfrm>
          <a:prstGeom prst="rect">
            <a:avLst/>
          </a:prstGeom>
          <a:noFill/>
          <a:ln w="25400">
            <a:noFill/>
            <a:miter lim="800000"/>
            <a:headEnd/>
            <a:tailEnd/>
          </a:ln>
          <a:effectLst/>
        </p:spPr>
        <p:txBody>
          <a:bodyPr vert="horz" wrap="square" lIns="91385" tIns="45691" rIns="91385" bIns="45691" numCol="1" anchor="b" anchorCtr="0" compatLnSpc="1">
            <a:prstTxWarp prst="textNoShape">
              <a:avLst/>
            </a:prstTxWarp>
          </a:bodyPr>
          <a:lstStyle>
            <a:lvl1pPr algn="l" defTabSz="912813">
              <a:defRPr sz="1200" b="0">
                <a:latin typeface="Gill Sans" pitchFamily="1" charset="0"/>
                <a:ea typeface="ヒラギノ角ゴ Pro W3" pitchFamily="1" charset="-128"/>
                <a:cs typeface="+mn-cs"/>
                <a:sym typeface="Gill Sans" pitchFamily="1" charset="0"/>
              </a:defRPr>
            </a:lvl1pPr>
          </a:lstStyle>
          <a:p>
            <a:pPr>
              <a:defRPr/>
            </a:pPr>
            <a:endParaRPr lang="it-IT"/>
          </a:p>
        </p:txBody>
      </p:sp>
      <p:sp>
        <p:nvSpPr>
          <p:cNvPr id="34823" name="Rectangle 7"/>
          <p:cNvSpPr>
            <a:spLocks noGrp="1"/>
          </p:cNvSpPr>
          <p:nvPr>
            <p:ph type="sldNum" sz="quarter" idx="5"/>
          </p:nvPr>
        </p:nvSpPr>
        <p:spPr bwMode="auto">
          <a:xfrm>
            <a:off x="3816350" y="9372600"/>
            <a:ext cx="2919413" cy="493713"/>
          </a:xfrm>
          <a:prstGeom prst="rect">
            <a:avLst/>
          </a:prstGeom>
          <a:noFill/>
          <a:ln w="25400">
            <a:noFill/>
            <a:miter lim="800000"/>
            <a:headEnd/>
            <a:tailEnd/>
          </a:ln>
          <a:effectLst/>
        </p:spPr>
        <p:txBody>
          <a:bodyPr vert="horz" wrap="square" lIns="91385" tIns="45691" rIns="91385" bIns="45691" numCol="1" anchor="b" anchorCtr="0" compatLnSpc="1">
            <a:prstTxWarp prst="textNoShape">
              <a:avLst/>
            </a:prstTxWarp>
          </a:bodyPr>
          <a:lstStyle>
            <a:lvl1pPr algn="r" defTabSz="912813">
              <a:defRPr sz="1200" b="0">
                <a:latin typeface="Gill Sans" charset="0"/>
              </a:defRPr>
            </a:lvl1pPr>
          </a:lstStyle>
          <a:p>
            <a:pPr>
              <a:defRPr/>
            </a:pPr>
            <a:fld id="{6E177CA1-2D80-4CAE-AD90-B318337B604E}" type="slidenum">
              <a:rPr lang="it-IT"/>
              <a:pPr>
                <a:defRPr/>
              </a:pPr>
              <a:t>‹N›</a:t>
            </a:fld>
            <a:endParaRPr lang="it-IT"/>
          </a:p>
        </p:txBody>
      </p:sp>
    </p:spTree>
    <p:extLst>
      <p:ext uri="{BB962C8B-B14F-4D97-AF65-F5344CB8AC3E}">
        <p14:creationId xmlns:p14="http://schemas.microsoft.com/office/powerpoint/2010/main" val="524794670"/>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pitchFamily="1" charset="0"/>
        <a:ea typeface="MS PGothic" pitchFamily="34" charset="-128"/>
        <a:cs typeface="+mn-cs"/>
      </a:defRPr>
    </a:lvl1pPr>
    <a:lvl2pPr marL="457200" algn="l" rtl="0" eaLnBrk="0" fontAlgn="base" hangingPunct="0">
      <a:spcBef>
        <a:spcPct val="0"/>
      </a:spcBef>
      <a:spcAft>
        <a:spcPct val="0"/>
      </a:spcAft>
      <a:defRPr sz="1200" kern="1200">
        <a:solidFill>
          <a:schemeClr val="tx1"/>
        </a:solidFill>
        <a:latin typeface="Gill Sans" pitchFamily="1" charset="0"/>
        <a:ea typeface="MS PGothic" pitchFamily="34" charset="-128"/>
        <a:cs typeface="+mn-cs"/>
      </a:defRPr>
    </a:lvl2pPr>
    <a:lvl3pPr marL="914400" algn="l" rtl="0" eaLnBrk="0" fontAlgn="base" hangingPunct="0">
      <a:spcBef>
        <a:spcPct val="0"/>
      </a:spcBef>
      <a:spcAft>
        <a:spcPct val="0"/>
      </a:spcAft>
      <a:defRPr sz="1200" kern="1200">
        <a:solidFill>
          <a:schemeClr val="tx1"/>
        </a:solidFill>
        <a:latin typeface="Gill Sans" pitchFamily="1" charset="0"/>
        <a:ea typeface="MS PGothic" pitchFamily="34" charset="-128"/>
        <a:cs typeface="+mn-cs"/>
      </a:defRPr>
    </a:lvl3pPr>
    <a:lvl4pPr marL="1371600" algn="l" rtl="0" eaLnBrk="0" fontAlgn="base" hangingPunct="0">
      <a:spcBef>
        <a:spcPct val="0"/>
      </a:spcBef>
      <a:spcAft>
        <a:spcPct val="0"/>
      </a:spcAft>
      <a:defRPr sz="1200" kern="1200">
        <a:solidFill>
          <a:schemeClr val="tx1"/>
        </a:solidFill>
        <a:latin typeface="Gill Sans" pitchFamily="1" charset="0"/>
        <a:ea typeface="MS PGothic" pitchFamily="34" charset="-128"/>
        <a:cs typeface="+mn-cs"/>
      </a:defRPr>
    </a:lvl4pPr>
    <a:lvl5pPr marL="1828800" algn="l" rtl="0" eaLnBrk="0" fontAlgn="base" hangingPunct="0">
      <a:spcBef>
        <a:spcPct val="0"/>
      </a:spcBef>
      <a:spcAft>
        <a:spcPct val="0"/>
      </a:spcAft>
      <a:defRPr sz="1200" kern="1200">
        <a:solidFill>
          <a:schemeClr val="tx1"/>
        </a:solidFill>
        <a:latin typeface="Gill Sans" pitchFamily="1"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defTabSz="912813" eaLnBrk="0" hangingPunct="0">
              <a:defRPr>
                <a:solidFill>
                  <a:srgbClr val="000000"/>
                </a:solidFill>
                <a:latin typeface="Arial" pitchFamily="34" charset="0"/>
                <a:ea typeface="ヒラギノ角ゴ Pro W3" charset="-128"/>
                <a:sym typeface="Gill Sans" charset="0"/>
              </a:defRPr>
            </a:lvl1pPr>
            <a:lvl2pPr marL="742950" indent="-285750" defTabSz="912813" eaLnBrk="0" hangingPunct="0">
              <a:defRPr>
                <a:solidFill>
                  <a:srgbClr val="000000"/>
                </a:solidFill>
                <a:latin typeface="Arial" pitchFamily="34" charset="0"/>
                <a:ea typeface="ヒラギノ角ゴ Pro W3" charset="-128"/>
                <a:sym typeface="Gill Sans" charset="0"/>
              </a:defRPr>
            </a:lvl2pPr>
            <a:lvl3pPr marL="1143000" indent="-228600" defTabSz="912813" eaLnBrk="0" hangingPunct="0">
              <a:defRPr>
                <a:solidFill>
                  <a:srgbClr val="000000"/>
                </a:solidFill>
                <a:latin typeface="Arial" pitchFamily="34" charset="0"/>
                <a:ea typeface="ヒラギノ角ゴ Pro W3" charset="-128"/>
                <a:sym typeface="Gill Sans" charset="0"/>
              </a:defRPr>
            </a:lvl3pPr>
            <a:lvl4pPr marL="1600200" indent="-228600" defTabSz="912813" eaLnBrk="0" hangingPunct="0">
              <a:defRPr>
                <a:solidFill>
                  <a:srgbClr val="000000"/>
                </a:solidFill>
                <a:latin typeface="Arial" pitchFamily="34" charset="0"/>
                <a:ea typeface="ヒラギノ角ゴ Pro W3" charset="-128"/>
                <a:sym typeface="Gill Sans" charset="0"/>
              </a:defRPr>
            </a:lvl4pPr>
            <a:lvl5pPr marL="2057400" indent="-228600" defTabSz="912813" eaLnBrk="0" hangingPunct="0">
              <a:defRPr>
                <a:solidFill>
                  <a:srgbClr val="000000"/>
                </a:solidFill>
                <a:latin typeface="Arial" pitchFamily="34" charset="0"/>
                <a:ea typeface="ヒラギノ角ゴ Pro W3" charset="-128"/>
                <a:sym typeface="Gill Sans" charset="0"/>
              </a:defRPr>
            </a:lvl5pPr>
            <a:lvl6pPr marL="25146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eaLnBrk="1" hangingPunct="1"/>
            <a:fld id="{8B03902A-2E62-46EF-B206-868E6A54DB4F}" type="slidenum">
              <a:rPr lang="it-IT" smtClean="0">
                <a:latin typeface="Gill Sans" charset="0"/>
              </a:rPr>
              <a:pPr eaLnBrk="1" hangingPunct="1"/>
              <a:t>1</a:t>
            </a:fld>
            <a:endParaRPr lang="it-IT" smtClean="0">
              <a:latin typeface="Gill Sans"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latin typeface="Gill San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it-IT" sz="800" b="1" u="sng" smtClean="0">
                <a:latin typeface="Gill Sans" charset="0"/>
              </a:rPr>
              <a:t>A voce:</a:t>
            </a:r>
            <a:r>
              <a:rPr lang="it-IT" sz="800" smtClean="0">
                <a:latin typeface="Gill Sans" charset="0"/>
              </a:rPr>
              <a:t> MISSION -&gt; Regionale -&gt; Aziendale</a:t>
            </a:r>
          </a:p>
          <a:p>
            <a:endParaRPr lang="it-IT" smtClean="0">
              <a:latin typeface="Gill San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a:ln/>
        </p:spPr>
      </p:sp>
      <p:sp>
        <p:nvSpPr>
          <p:cNvPr id="57347" name="Segnaposto not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latin typeface="Gill Sans" charset="0"/>
            </a:endParaRPr>
          </a:p>
        </p:txBody>
      </p:sp>
      <p:sp>
        <p:nvSpPr>
          <p:cNvPr id="57348" name="Segnaposto numero diapositiva 3"/>
          <p:cNvSpPr txBox="1">
            <a:spLocks noGrp="1"/>
          </p:cNvSpPr>
          <p:nvPr/>
        </p:nvSpPr>
        <p:spPr bwMode="auto">
          <a:xfrm>
            <a:off x="3816350" y="9372600"/>
            <a:ext cx="29194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1385" tIns="45691" rIns="91385" bIns="45691" anchor="b"/>
          <a:lstStyle>
            <a:lvl1pPr defTabSz="912813" eaLnBrk="0" hangingPunct="0">
              <a:defRPr>
                <a:solidFill>
                  <a:srgbClr val="000000"/>
                </a:solidFill>
                <a:latin typeface="Arial" pitchFamily="34" charset="0"/>
                <a:ea typeface="ヒラギノ角ゴ Pro W3" charset="-128"/>
                <a:sym typeface="Gill Sans" charset="0"/>
              </a:defRPr>
            </a:lvl1pPr>
            <a:lvl2pPr marL="742950" indent="-285750" defTabSz="912813" eaLnBrk="0" hangingPunct="0">
              <a:defRPr>
                <a:solidFill>
                  <a:srgbClr val="000000"/>
                </a:solidFill>
                <a:latin typeface="Arial" pitchFamily="34" charset="0"/>
                <a:ea typeface="ヒラギノ角ゴ Pro W3" charset="-128"/>
                <a:sym typeface="Gill Sans" charset="0"/>
              </a:defRPr>
            </a:lvl2pPr>
            <a:lvl3pPr marL="1143000" indent="-228600" defTabSz="912813" eaLnBrk="0" hangingPunct="0">
              <a:defRPr>
                <a:solidFill>
                  <a:srgbClr val="000000"/>
                </a:solidFill>
                <a:latin typeface="Arial" pitchFamily="34" charset="0"/>
                <a:ea typeface="ヒラギノ角ゴ Pro W3" charset="-128"/>
                <a:sym typeface="Gill Sans" charset="0"/>
              </a:defRPr>
            </a:lvl3pPr>
            <a:lvl4pPr marL="1600200" indent="-228600" defTabSz="912813" eaLnBrk="0" hangingPunct="0">
              <a:defRPr>
                <a:solidFill>
                  <a:srgbClr val="000000"/>
                </a:solidFill>
                <a:latin typeface="Arial" pitchFamily="34" charset="0"/>
                <a:ea typeface="ヒラギノ角ゴ Pro W3" charset="-128"/>
                <a:sym typeface="Gill Sans" charset="0"/>
              </a:defRPr>
            </a:lvl4pPr>
            <a:lvl5pPr marL="2057400" indent="-228600" defTabSz="912813" eaLnBrk="0" hangingPunct="0">
              <a:defRPr>
                <a:solidFill>
                  <a:srgbClr val="000000"/>
                </a:solidFill>
                <a:latin typeface="Arial" pitchFamily="34" charset="0"/>
                <a:ea typeface="ヒラギノ角ゴ Pro W3" charset="-128"/>
                <a:sym typeface="Gill Sans" charset="0"/>
              </a:defRPr>
            </a:lvl5pPr>
            <a:lvl6pPr marL="25146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algn="r" eaLnBrk="1" hangingPunct="1"/>
            <a:fld id="{1DEA93AB-FC31-4747-9663-3FE952898B4D}" type="slidenum">
              <a:rPr lang="it-IT" sz="1200">
                <a:latin typeface="Gill Sans" charset="0"/>
              </a:rPr>
              <a:pPr algn="r" eaLnBrk="1" hangingPunct="1"/>
              <a:t>11</a:t>
            </a:fld>
            <a:endParaRPr lang="it-IT" sz="1200">
              <a:latin typeface="Gill San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egnaposto immagine diapositiva 1"/>
          <p:cNvSpPr>
            <a:spLocks noGrp="1" noRot="1" noChangeAspect="1" noTextEdit="1"/>
          </p:cNvSpPr>
          <p:nvPr>
            <p:ph type="sldImg"/>
          </p:nvPr>
        </p:nvSpPr>
        <p:spPr>
          <a:ln/>
        </p:spPr>
      </p:sp>
      <p:sp>
        <p:nvSpPr>
          <p:cNvPr id="58371" name="Segnaposto not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latin typeface="Gill Sans" charset="0"/>
            </a:endParaRPr>
          </a:p>
        </p:txBody>
      </p:sp>
      <p:sp>
        <p:nvSpPr>
          <p:cNvPr id="58372" name="Segnaposto numero diapositiva 3"/>
          <p:cNvSpPr txBox="1">
            <a:spLocks noGrp="1"/>
          </p:cNvSpPr>
          <p:nvPr/>
        </p:nvSpPr>
        <p:spPr bwMode="auto">
          <a:xfrm>
            <a:off x="3816350" y="9372600"/>
            <a:ext cx="29194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1385" tIns="45691" rIns="91385" bIns="45691" anchor="b"/>
          <a:lstStyle>
            <a:lvl1pPr defTabSz="912813" eaLnBrk="0" hangingPunct="0">
              <a:defRPr>
                <a:solidFill>
                  <a:srgbClr val="000000"/>
                </a:solidFill>
                <a:latin typeface="Arial" pitchFamily="34" charset="0"/>
                <a:ea typeface="ヒラギノ角ゴ Pro W3" charset="-128"/>
                <a:sym typeface="Gill Sans" charset="0"/>
              </a:defRPr>
            </a:lvl1pPr>
            <a:lvl2pPr marL="742950" indent="-285750" defTabSz="912813" eaLnBrk="0" hangingPunct="0">
              <a:defRPr>
                <a:solidFill>
                  <a:srgbClr val="000000"/>
                </a:solidFill>
                <a:latin typeface="Arial" pitchFamily="34" charset="0"/>
                <a:ea typeface="ヒラギノ角ゴ Pro W3" charset="-128"/>
                <a:sym typeface="Gill Sans" charset="0"/>
              </a:defRPr>
            </a:lvl2pPr>
            <a:lvl3pPr marL="1143000" indent="-228600" defTabSz="912813" eaLnBrk="0" hangingPunct="0">
              <a:defRPr>
                <a:solidFill>
                  <a:srgbClr val="000000"/>
                </a:solidFill>
                <a:latin typeface="Arial" pitchFamily="34" charset="0"/>
                <a:ea typeface="ヒラギノ角ゴ Pro W3" charset="-128"/>
                <a:sym typeface="Gill Sans" charset="0"/>
              </a:defRPr>
            </a:lvl3pPr>
            <a:lvl4pPr marL="1600200" indent="-228600" defTabSz="912813" eaLnBrk="0" hangingPunct="0">
              <a:defRPr>
                <a:solidFill>
                  <a:srgbClr val="000000"/>
                </a:solidFill>
                <a:latin typeface="Arial" pitchFamily="34" charset="0"/>
                <a:ea typeface="ヒラギノ角ゴ Pro W3" charset="-128"/>
                <a:sym typeface="Gill Sans" charset="0"/>
              </a:defRPr>
            </a:lvl4pPr>
            <a:lvl5pPr marL="2057400" indent="-228600" defTabSz="912813" eaLnBrk="0" hangingPunct="0">
              <a:defRPr>
                <a:solidFill>
                  <a:srgbClr val="000000"/>
                </a:solidFill>
                <a:latin typeface="Arial" pitchFamily="34" charset="0"/>
                <a:ea typeface="ヒラギノ角ゴ Pro W3" charset="-128"/>
                <a:sym typeface="Gill Sans" charset="0"/>
              </a:defRPr>
            </a:lvl5pPr>
            <a:lvl6pPr marL="25146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algn="r" eaLnBrk="1" hangingPunct="1"/>
            <a:fld id="{C8D78DD1-E8B0-4A6F-965C-D05FE8FDF796}" type="slidenum">
              <a:rPr lang="it-IT" sz="1200">
                <a:latin typeface="Gill Sans" charset="0"/>
              </a:rPr>
              <a:pPr algn="r" eaLnBrk="1" hangingPunct="1"/>
              <a:t>12</a:t>
            </a:fld>
            <a:endParaRPr lang="it-IT" sz="1200">
              <a:latin typeface="Gill San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a:ln/>
        </p:spPr>
      </p:sp>
      <p:sp>
        <p:nvSpPr>
          <p:cNvPr id="59395" name="Segnaposto not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latin typeface="Gill Sans" charset="0"/>
            </a:endParaRPr>
          </a:p>
        </p:txBody>
      </p:sp>
      <p:sp>
        <p:nvSpPr>
          <p:cNvPr id="59396" name="Segnaposto numero diapositiva 3"/>
          <p:cNvSpPr txBox="1">
            <a:spLocks noGrp="1"/>
          </p:cNvSpPr>
          <p:nvPr/>
        </p:nvSpPr>
        <p:spPr bwMode="auto">
          <a:xfrm>
            <a:off x="3816350" y="9372600"/>
            <a:ext cx="29194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1385" tIns="45691" rIns="91385" bIns="45691" anchor="b"/>
          <a:lstStyle>
            <a:lvl1pPr defTabSz="912813" eaLnBrk="0" hangingPunct="0">
              <a:defRPr>
                <a:solidFill>
                  <a:srgbClr val="000000"/>
                </a:solidFill>
                <a:latin typeface="Arial" pitchFamily="34" charset="0"/>
                <a:ea typeface="ヒラギノ角ゴ Pro W3" charset="-128"/>
                <a:sym typeface="Gill Sans" charset="0"/>
              </a:defRPr>
            </a:lvl1pPr>
            <a:lvl2pPr marL="742950" indent="-285750" defTabSz="912813" eaLnBrk="0" hangingPunct="0">
              <a:defRPr>
                <a:solidFill>
                  <a:srgbClr val="000000"/>
                </a:solidFill>
                <a:latin typeface="Arial" pitchFamily="34" charset="0"/>
                <a:ea typeface="ヒラギノ角ゴ Pro W3" charset="-128"/>
                <a:sym typeface="Gill Sans" charset="0"/>
              </a:defRPr>
            </a:lvl2pPr>
            <a:lvl3pPr marL="1143000" indent="-228600" defTabSz="912813" eaLnBrk="0" hangingPunct="0">
              <a:defRPr>
                <a:solidFill>
                  <a:srgbClr val="000000"/>
                </a:solidFill>
                <a:latin typeface="Arial" pitchFamily="34" charset="0"/>
                <a:ea typeface="ヒラギノ角ゴ Pro W3" charset="-128"/>
                <a:sym typeface="Gill Sans" charset="0"/>
              </a:defRPr>
            </a:lvl3pPr>
            <a:lvl4pPr marL="1600200" indent="-228600" defTabSz="912813" eaLnBrk="0" hangingPunct="0">
              <a:defRPr>
                <a:solidFill>
                  <a:srgbClr val="000000"/>
                </a:solidFill>
                <a:latin typeface="Arial" pitchFamily="34" charset="0"/>
                <a:ea typeface="ヒラギノ角ゴ Pro W3" charset="-128"/>
                <a:sym typeface="Gill Sans" charset="0"/>
              </a:defRPr>
            </a:lvl4pPr>
            <a:lvl5pPr marL="2057400" indent="-228600" defTabSz="912813" eaLnBrk="0" hangingPunct="0">
              <a:defRPr>
                <a:solidFill>
                  <a:srgbClr val="000000"/>
                </a:solidFill>
                <a:latin typeface="Arial" pitchFamily="34" charset="0"/>
                <a:ea typeface="ヒラギノ角ゴ Pro W3" charset="-128"/>
                <a:sym typeface="Gill Sans" charset="0"/>
              </a:defRPr>
            </a:lvl5pPr>
            <a:lvl6pPr marL="25146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algn="r" eaLnBrk="1" hangingPunct="1"/>
            <a:fld id="{B79A0688-FB2A-458B-8493-7653AD2C9B36}" type="slidenum">
              <a:rPr lang="it-IT" sz="1200">
                <a:latin typeface="Gill Sans" charset="0"/>
              </a:rPr>
              <a:pPr algn="r" eaLnBrk="1" hangingPunct="1"/>
              <a:t>13</a:t>
            </a:fld>
            <a:endParaRPr lang="it-IT" sz="1200">
              <a:latin typeface="Gill San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egnaposto immagine diapositiva 1"/>
          <p:cNvSpPr>
            <a:spLocks noGrp="1" noRot="1" noChangeAspect="1" noTextEdit="1"/>
          </p:cNvSpPr>
          <p:nvPr>
            <p:ph type="sldImg"/>
          </p:nvPr>
        </p:nvSpPr>
        <p:spPr>
          <a:ln/>
        </p:spPr>
      </p:sp>
      <p:sp>
        <p:nvSpPr>
          <p:cNvPr id="60419" name="Segnaposto not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latin typeface="Gill Sans" charset="0"/>
            </a:endParaRPr>
          </a:p>
        </p:txBody>
      </p:sp>
      <p:sp>
        <p:nvSpPr>
          <p:cNvPr id="60420" name="Segnaposto numero diapositiva 3"/>
          <p:cNvSpPr txBox="1">
            <a:spLocks noGrp="1"/>
          </p:cNvSpPr>
          <p:nvPr/>
        </p:nvSpPr>
        <p:spPr bwMode="auto">
          <a:xfrm>
            <a:off x="3816350" y="9372600"/>
            <a:ext cx="29194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1385" tIns="45691" rIns="91385" bIns="45691" anchor="b"/>
          <a:lstStyle>
            <a:lvl1pPr defTabSz="912813" eaLnBrk="0" hangingPunct="0">
              <a:defRPr>
                <a:solidFill>
                  <a:srgbClr val="000000"/>
                </a:solidFill>
                <a:latin typeface="Arial" pitchFamily="34" charset="0"/>
                <a:ea typeface="ヒラギノ角ゴ Pro W3" charset="-128"/>
                <a:sym typeface="Gill Sans" charset="0"/>
              </a:defRPr>
            </a:lvl1pPr>
            <a:lvl2pPr marL="742950" indent="-285750" defTabSz="912813" eaLnBrk="0" hangingPunct="0">
              <a:defRPr>
                <a:solidFill>
                  <a:srgbClr val="000000"/>
                </a:solidFill>
                <a:latin typeface="Arial" pitchFamily="34" charset="0"/>
                <a:ea typeface="ヒラギノ角ゴ Pro W3" charset="-128"/>
                <a:sym typeface="Gill Sans" charset="0"/>
              </a:defRPr>
            </a:lvl2pPr>
            <a:lvl3pPr marL="1143000" indent="-228600" defTabSz="912813" eaLnBrk="0" hangingPunct="0">
              <a:defRPr>
                <a:solidFill>
                  <a:srgbClr val="000000"/>
                </a:solidFill>
                <a:latin typeface="Arial" pitchFamily="34" charset="0"/>
                <a:ea typeface="ヒラギノ角ゴ Pro W3" charset="-128"/>
                <a:sym typeface="Gill Sans" charset="0"/>
              </a:defRPr>
            </a:lvl3pPr>
            <a:lvl4pPr marL="1600200" indent="-228600" defTabSz="912813" eaLnBrk="0" hangingPunct="0">
              <a:defRPr>
                <a:solidFill>
                  <a:srgbClr val="000000"/>
                </a:solidFill>
                <a:latin typeface="Arial" pitchFamily="34" charset="0"/>
                <a:ea typeface="ヒラギノ角ゴ Pro W3" charset="-128"/>
                <a:sym typeface="Gill Sans" charset="0"/>
              </a:defRPr>
            </a:lvl4pPr>
            <a:lvl5pPr marL="2057400" indent="-228600" defTabSz="912813" eaLnBrk="0" hangingPunct="0">
              <a:defRPr>
                <a:solidFill>
                  <a:srgbClr val="000000"/>
                </a:solidFill>
                <a:latin typeface="Arial" pitchFamily="34" charset="0"/>
                <a:ea typeface="ヒラギノ角ゴ Pro W3" charset="-128"/>
                <a:sym typeface="Gill Sans" charset="0"/>
              </a:defRPr>
            </a:lvl5pPr>
            <a:lvl6pPr marL="25146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algn="r" eaLnBrk="1" hangingPunct="1"/>
            <a:fld id="{90E39E1C-F7F0-418C-9229-29F4D7E55D02}" type="slidenum">
              <a:rPr lang="it-IT" sz="1200">
                <a:latin typeface="Gill Sans" charset="0"/>
              </a:rPr>
              <a:pPr algn="r" eaLnBrk="1" hangingPunct="1"/>
              <a:t>14</a:t>
            </a:fld>
            <a:endParaRPr lang="it-IT" sz="1200">
              <a:latin typeface="Gill San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a:ln/>
        </p:spPr>
      </p:sp>
      <p:sp>
        <p:nvSpPr>
          <p:cNvPr id="61443" name="Segnaposto not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latin typeface="Gill Sans" charset="0"/>
            </a:endParaRPr>
          </a:p>
        </p:txBody>
      </p:sp>
      <p:sp>
        <p:nvSpPr>
          <p:cNvPr id="61444" name="Segnaposto numero diapositiva 3"/>
          <p:cNvSpPr txBox="1">
            <a:spLocks noGrp="1"/>
          </p:cNvSpPr>
          <p:nvPr/>
        </p:nvSpPr>
        <p:spPr bwMode="auto">
          <a:xfrm>
            <a:off x="3816350" y="9372600"/>
            <a:ext cx="29194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1385" tIns="45691" rIns="91385" bIns="45691" anchor="b"/>
          <a:lstStyle>
            <a:lvl1pPr defTabSz="912813" eaLnBrk="0" hangingPunct="0">
              <a:defRPr>
                <a:solidFill>
                  <a:srgbClr val="000000"/>
                </a:solidFill>
                <a:latin typeface="Arial" pitchFamily="34" charset="0"/>
                <a:ea typeface="ヒラギノ角ゴ Pro W3" charset="-128"/>
                <a:sym typeface="Gill Sans" charset="0"/>
              </a:defRPr>
            </a:lvl1pPr>
            <a:lvl2pPr marL="742950" indent="-285750" defTabSz="912813" eaLnBrk="0" hangingPunct="0">
              <a:defRPr>
                <a:solidFill>
                  <a:srgbClr val="000000"/>
                </a:solidFill>
                <a:latin typeface="Arial" pitchFamily="34" charset="0"/>
                <a:ea typeface="ヒラギノ角ゴ Pro W3" charset="-128"/>
                <a:sym typeface="Gill Sans" charset="0"/>
              </a:defRPr>
            </a:lvl2pPr>
            <a:lvl3pPr marL="1143000" indent="-228600" defTabSz="912813" eaLnBrk="0" hangingPunct="0">
              <a:defRPr>
                <a:solidFill>
                  <a:srgbClr val="000000"/>
                </a:solidFill>
                <a:latin typeface="Arial" pitchFamily="34" charset="0"/>
                <a:ea typeface="ヒラギノ角ゴ Pro W3" charset="-128"/>
                <a:sym typeface="Gill Sans" charset="0"/>
              </a:defRPr>
            </a:lvl3pPr>
            <a:lvl4pPr marL="1600200" indent="-228600" defTabSz="912813" eaLnBrk="0" hangingPunct="0">
              <a:defRPr>
                <a:solidFill>
                  <a:srgbClr val="000000"/>
                </a:solidFill>
                <a:latin typeface="Arial" pitchFamily="34" charset="0"/>
                <a:ea typeface="ヒラギノ角ゴ Pro W3" charset="-128"/>
                <a:sym typeface="Gill Sans" charset="0"/>
              </a:defRPr>
            </a:lvl4pPr>
            <a:lvl5pPr marL="2057400" indent="-228600" defTabSz="912813" eaLnBrk="0" hangingPunct="0">
              <a:defRPr>
                <a:solidFill>
                  <a:srgbClr val="000000"/>
                </a:solidFill>
                <a:latin typeface="Arial" pitchFamily="34" charset="0"/>
                <a:ea typeface="ヒラギノ角ゴ Pro W3" charset="-128"/>
                <a:sym typeface="Gill Sans" charset="0"/>
              </a:defRPr>
            </a:lvl5pPr>
            <a:lvl6pPr marL="25146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algn="r" eaLnBrk="1" hangingPunct="1"/>
            <a:fld id="{56EFC7F1-6872-4204-B7FF-F82FFFD7E1A3}" type="slidenum">
              <a:rPr lang="it-IT" sz="1200">
                <a:latin typeface="Gill Sans" charset="0"/>
              </a:rPr>
              <a:pPr algn="r" eaLnBrk="1" hangingPunct="1"/>
              <a:t>15</a:t>
            </a:fld>
            <a:endParaRPr lang="it-IT" sz="1200">
              <a:latin typeface="Gill San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a:ln/>
        </p:spPr>
      </p:sp>
      <p:sp>
        <p:nvSpPr>
          <p:cNvPr id="62467" name="Segnaposto not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latin typeface="Gill Sans" charset="0"/>
            </a:endParaRPr>
          </a:p>
        </p:txBody>
      </p:sp>
      <p:sp>
        <p:nvSpPr>
          <p:cNvPr id="62468" name="Segnaposto numero diapositiva 3"/>
          <p:cNvSpPr txBox="1">
            <a:spLocks noGrp="1"/>
          </p:cNvSpPr>
          <p:nvPr/>
        </p:nvSpPr>
        <p:spPr bwMode="auto">
          <a:xfrm>
            <a:off x="3816350" y="9372600"/>
            <a:ext cx="29194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1385" tIns="45691" rIns="91385" bIns="45691" anchor="b"/>
          <a:lstStyle>
            <a:lvl1pPr defTabSz="912813" eaLnBrk="0" hangingPunct="0">
              <a:defRPr>
                <a:solidFill>
                  <a:srgbClr val="000000"/>
                </a:solidFill>
                <a:latin typeface="Arial" pitchFamily="34" charset="0"/>
                <a:ea typeface="ヒラギノ角ゴ Pro W3" charset="-128"/>
                <a:sym typeface="Gill Sans" charset="0"/>
              </a:defRPr>
            </a:lvl1pPr>
            <a:lvl2pPr marL="742950" indent="-285750" defTabSz="912813" eaLnBrk="0" hangingPunct="0">
              <a:defRPr>
                <a:solidFill>
                  <a:srgbClr val="000000"/>
                </a:solidFill>
                <a:latin typeface="Arial" pitchFamily="34" charset="0"/>
                <a:ea typeface="ヒラギノ角ゴ Pro W3" charset="-128"/>
                <a:sym typeface="Gill Sans" charset="0"/>
              </a:defRPr>
            </a:lvl2pPr>
            <a:lvl3pPr marL="1143000" indent="-228600" defTabSz="912813" eaLnBrk="0" hangingPunct="0">
              <a:defRPr>
                <a:solidFill>
                  <a:srgbClr val="000000"/>
                </a:solidFill>
                <a:latin typeface="Arial" pitchFamily="34" charset="0"/>
                <a:ea typeface="ヒラギノ角ゴ Pro W3" charset="-128"/>
                <a:sym typeface="Gill Sans" charset="0"/>
              </a:defRPr>
            </a:lvl3pPr>
            <a:lvl4pPr marL="1600200" indent="-228600" defTabSz="912813" eaLnBrk="0" hangingPunct="0">
              <a:defRPr>
                <a:solidFill>
                  <a:srgbClr val="000000"/>
                </a:solidFill>
                <a:latin typeface="Arial" pitchFamily="34" charset="0"/>
                <a:ea typeface="ヒラギノ角ゴ Pro W3" charset="-128"/>
                <a:sym typeface="Gill Sans" charset="0"/>
              </a:defRPr>
            </a:lvl4pPr>
            <a:lvl5pPr marL="2057400" indent="-228600" defTabSz="912813" eaLnBrk="0" hangingPunct="0">
              <a:defRPr>
                <a:solidFill>
                  <a:srgbClr val="000000"/>
                </a:solidFill>
                <a:latin typeface="Arial" pitchFamily="34" charset="0"/>
                <a:ea typeface="ヒラギノ角ゴ Pro W3" charset="-128"/>
                <a:sym typeface="Gill Sans" charset="0"/>
              </a:defRPr>
            </a:lvl5pPr>
            <a:lvl6pPr marL="25146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algn="r" eaLnBrk="1" hangingPunct="1"/>
            <a:fld id="{0EF527EB-27C5-4C6E-8228-2A8E4FBECE30}" type="slidenum">
              <a:rPr lang="it-IT" sz="1200">
                <a:latin typeface="Gill Sans" charset="0"/>
              </a:rPr>
              <a:pPr algn="r" eaLnBrk="1" hangingPunct="1"/>
              <a:t>16</a:t>
            </a:fld>
            <a:endParaRPr lang="it-IT" sz="1200">
              <a:latin typeface="Gill San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egnaposto immagine diapositiva 1"/>
          <p:cNvSpPr>
            <a:spLocks noGrp="1" noRot="1" noChangeAspect="1" noTextEdit="1"/>
          </p:cNvSpPr>
          <p:nvPr>
            <p:ph type="sldImg"/>
          </p:nvPr>
        </p:nvSpPr>
        <p:spPr>
          <a:ln/>
        </p:spPr>
      </p:sp>
      <p:sp>
        <p:nvSpPr>
          <p:cNvPr id="63491" name="Segnaposto not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latin typeface="Gill Sans" charset="0"/>
            </a:endParaRPr>
          </a:p>
        </p:txBody>
      </p:sp>
      <p:sp>
        <p:nvSpPr>
          <p:cNvPr id="63492" name="Segnaposto numero diapositiva 3"/>
          <p:cNvSpPr txBox="1">
            <a:spLocks noGrp="1"/>
          </p:cNvSpPr>
          <p:nvPr/>
        </p:nvSpPr>
        <p:spPr bwMode="auto">
          <a:xfrm>
            <a:off x="3816350" y="9372600"/>
            <a:ext cx="29194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1385" tIns="45691" rIns="91385" bIns="45691" anchor="b"/>
          <a:lstStyle>
            <a:lvl1pPr defTabSz="912813" eaLnBrk="0" hangingPunct="0">
              <a:defRPr>
                <a:solidFill>
                  <a:srgbClr val="000000"/>
                </a:solidFill>
                <a:latin typeface="Arial" pitchFamily="34" charset="0"/>
                <a:ea typeface="ヒラギノ角ゴ Pro W3" charset="-128"/>
                <a:sym typeface="Gill Sans" charset="0"/>
              </a:defRPr>
            </a:lvl1pPr>
            <a:lvl2pPr marL="742950" indent="-285750" defTabSz="912813" eaLnBrk="0" hangingPunct="0">
              <a:defRPr>
                <a:solidFill>
                  <a:srgbClr val="000000"/>
                </a:solidFill>
                <a:latin typeface="Arial" pitchFamily="34" charset="0"/>
                <a:ea typeface="ヒラギノ角ゴ Pro W3" charset="-128"/>
                <a:sym typeface="Gill Sans" charset="0"/>
              </a:defRPr>
            </a:lvl2pPr>
            <a:lvl3pPr marL="1143000" indent="-228600" defTabSz="912813" eaLnBrk="0" hangingPunct="0">
              <a:defRPr>
                <a:solidFill>
                  <a:srgbClr val="000000"/>
                </a:solidFill>
                <a:latin typeface="Arial" pitchFamily="34" charset="0"/>
                <a:ea typeface="ヒラギノ角ゴ Pro W3" charset="-128"/>
                <a:sym typeface="Gill Sans" charset="0"/>
              </a:defRPr>
            </a:lvl3pPr>
            <a:lvl4pPr marL="1600200" indent="-228600" defTabSz="912813" eaLnBrk="0" hangingPunct="0">
              <a:defRPr>
                <a:solidFill>
                  <a:srgbClr val="000000"/>
                </a:solidFill>
                <a:latin typeface="Arial" pitchFamily="34" charset="0"/>
                <a:ea typeface="ヒラギノ角ゴ Pro W3" charset="-128"/>
                <a:sym typeface="Gill Sans" charset="0"/>
              </a:defRPr>
            </a:lvl4pPr>
            <a:lvl5pPr marL="2057400" indent="-228600" defTabSz="912813" eaLnBrk="0" hangingPunct="0">
              <a:defRPr>
                <a:solidFill>
                  <a:srgbClr val="000000"/>
                </a:solidFill>
                <a:latin typeface="Arial" pitchFamily="34" charset="0"/>
                <a:ea typeface="ヒラギノ角ゴ Pro W3" charset="-128"/>
                <a:sym typeface="Gill Sans" charset="0"/>
              </a:defRPr>
            </a:lvl5pPr>
            <a:lvl6pPr marL="25146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algn="r" eaLnBrk="1" hangingPunct="1"/>
            <a:fld id="{A543B822-C5ED-4361-9A78-64BBDDC86087}" type="slidenum">
              <a:rPr lang="it-IT" sz="1200">
                <a:latin typeface="Gill Sans" charset="0"/>
              </a:rPr>
              <a:pPr algn="r" eaLnBrk="1" hangingPunct="1"/>
              <a:t>17</a:t>
            </a:fld>
            <a:endParaRPr lang="it-IT" sz="1200">
              <a:latin typeface="Gill Sans"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egnaposto immagine diapositiva 1"/>
          <p:cNvSpPr>
            <a:spLocks noGrp="1" noRot="1" noChangeAspect="1" noTextEdit="1"/>
          </p:cNvSpPr>
          <p:nvPr>
            <p:ph type="sldImg"/>
          </p:nvPr>
        </p:nvSpPr>
        <p:spPr>
          <a:ln/>
        </p:spPr>
      </p:sp>
      <p:sp>
        <p:nvSpPr>
          <p:cNvPr id="64515" name="Segnaposto not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latin typeface="Gill Sans" charset="0"/>
            </a:endParaRPr>
          </a:p>
        </p:txBody>
      </p:sp>
      <p:sp>
        <p:nvSpPr>
          <p:cNvPr id="64516" name="Segnaposto numero diapositiva 3"/>
          <p:cNvSpPr txBox="1">
            <a:spLocks noGrp="1"/>
          </p:cNvSpPr>
          <p:nvPr/>
        </p:nvSpPr>
        <p:spPr bwMode="auto">
          <a:xfrm>
            <a:off x="3816350" y="9372600"/>
            <a:ext cx="29194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1385" tIns="45691" rIns="91385" bIns="45691" anchor="b"/>
          <a:lstStyle>
            <a:lvl1pPr defTabSz="912813" eaLnBrk="0" hangingPunct="0">
              <a:defRPr>
                <a:solidFill>
                  <a:srgbClr val="000000"/>
                </a:solidFill>
                <a:latin typeface="Arial" pitchFamily="34" charset="0"/>
                <a:ea typeface="ヒラギノ角ゴ Pro W3" charset="-128"/>
                <a:sym typeface="Gill Sans" charset="0"/>
              </a:defRPr>
            </a:lvl1pPr>
            <a:lvl2pPr marL="742950" indent="-285750" defTabSz="912813" eaLnBrk="0" hangingPunct="0">
              <a:defRPr>
                <a:solidFill>
                  <a:srgbClr val="000000"/>
                </a:solidFill>
                <a:latin typeface="Arial" pitchFamily="34" charset="0"/>
                <a:ea typeface="ヒラギノ角ゴ Pro W3" charset="-128"/>
                <a:sym typeface="Gill Sans" charset="0"/>
              </a:defRPr>
            </a:lvl2pPr>
            <a:lvl3pPr marL="1143000" indent="-228600" defTabSz="912813" eaLnBrk="0" hangingPunct="0">
              <a:defRPr>
                <a:solidFill>
                  <a:srgbClr val="000000"/>
                </a:solidFill>
                <a:latin typeface="Arial" pitchFamily="34" charset="0"/>
                <a:ea typeface="ヒラギノ角ゴ Pro W3" charset="-128"/>
                <a:sym typeface="Gill Sans" charset="0"/>
              </a:defRPr>
            </a:lvl3pPr>
            <a:lvl4pPr marL="1600200" indent="-228600" defTabSz="912813" eaLnBrk="0" hangingPunct="0">
              <a:defRPr>
                <a:solidFill>
                  <a:srgbClr val="000000"/>
                </a:solidFill>
                <a:latin typeface="Arial" pitchFamily="34" charset="0"/>
                <a:ea typeface="ヒラギノ角ゴ Pro W3" charset="-128"/>
                <a:sym typeface="Gill Sans" charset="0"/>
              </a:defRPr>
            </a:lvl4pPr>
            <a:lvl5pPr marL="2057400" indent="-228600" defTabSz="912813" eaLnBrk="0" hangingPunct="0">
              <a:defRPr>
                <a:solidFill>
                  <a:srgbClr val="000000"/>
                </a:solidFill>
                <a:latin typeface="Arial" pitchFamily="34" charset="0"/>
                <a:ea typeface="ヒラギノ角ゴ Pro W3" charset="-128"/>
                <a:sym typeface="Gill Sans" charset="0"/>
              </a:defRPr>
            </a:lvl5pPr>
            <a:lvl6pPr marL="25146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algn="r" eaLnBrk="1" hangingPunct="1"/>
            <a:fld id="{25C3C20E-7060-4044-9F61-ECEF9B8A5733}" type="slidenum">
              <a:rPr lang="it-IT" sz="1200">
                <a:latin typeface="Gill Sans" charset="0"/>
              </a:rPr>
              <a:pPr algn="r" eaLnBrk="1" hangingPunct="1"/>
              <a:t>18</a:t>
            </a:fld>
            <a:endParaRPr lang="it-IT" sz="1200">
              <a:latin typeface="Gill Sans"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egnaposto immagine diapositiva 1"/>
          <p:cNvSpPr>
            <a:spLocks noGrp="1" noRot="1" noChangeAspect="1" noTextEdit="1"/>
          </p:cNvSpPr>
          <p:nvPr>
            <p:ph type="sldImg"/>
          </p:nvPr>
        </p:nvSpPr>
        <p:spPr>
          <a:ln/>
        </p:spPr>
      </p:sp>
      <p:sp>
        <p:nvSpPr>
          <p:cNvPr id="65539" name="Segnaposto not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latin typeface="Gill Sans" charset="0"/>
            </a:endParaRPr>
          </a:p>
        </p:txBody>
      </p:sp>
      <p:sp>
        <p:nvSpPr>
          <p:cNvPr id="65540" name="Segnaposto numero diapositiva 3"/>
          <p:cNvSpPr txBox="1">
            <a:spLocks noGrp="1"/>
          </p:cNvSpPr>
          <p:nvPr/>
        </p:nvSpPr>
        <p:spPr bwMode="auto">
          <a:xfrm>
            <a:off x="3816350" y="9372600"/>
            <a:ext cx="29194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1385" tIns="45691" rIns="91385" bIns="45691" anchor="b"/>
          <a:lstStyle>
            <a:lvl1pPr defTabSz="912813" eaLnBrk="0" hangingPunct="0">
              <a:defRPr>
                <a:solidFill>
                  <a:srgbClr val="000000"/>
                </a:solidFill>
                <a:latin typeface="Arial" pitchFamily="34" charset="0"/>
                <a:ea typeface="ヒラギノ角ゴ Pro W3" charset="-128"/>
                <a:sym typeface="Gill Sans" charset="0"/>
              </a:defRPr>
            </a:lvl1pPr>
            <a:lvl2pPr marL="742950" indent="-285750" defTabSz="912813" eaLnBrk="0" hangingPunct="0">
              <a:defRPr>
                <a:solidFill>
                  <a:srgbClr val="000000"/>
                </a:solidFill>
                <a:latin typeface="Arial" pitchFamily="34" charset="0"/>
                <a:ea typeface="ヒラギノ角ゴ Pro W3" charset="-128"/>
                <a:sym typeface="Gill Sans" charset="0"/>
              </a:defRPr>
            </a:lvl2pPr>
            <a:lvl3pPr marL="1143000" indent="-228600" defTabSz="912813" eaLnBrk="0" hangingPunct="0">
              <a:defRPr>
                <a:solidFill>
                  <a:srgbClr val="000000"/>
                </a:solidFill>
                <a:latin typeface="Arial" pitchFamily="34" charset="0"/>
                <a:ea typeface="ヒラギノ角ゴ Pro W3" charset="-128"/>
                <a:sym typeface="Gill Sans" charset="0"/>
              </a:defRPr>
            </a:lvl3pPr>
            <a:lvl4pPr marL="1600200" indent="-228600" defTabSz="912813" eaLnBrk="0" hangingPunct="0">
              <a:defRPr>
                <a:solidFill>
                  <a:srgbClr val="000000"/>
                </a:solidFill>
                <a:latin typeface="Arial" pitchFamily="34" charset="0"/>
                <a:ea typeface="ヒラギノ角ゴ Pro W3" charset="-128"/>
                <a:sym typeface="Gill Sans" charset="0"/>
              </a:defRPr>
            </a:lvl4pPr>
            <a:lvl5pPr marL="2057400" indent="-228600" defTabSz="912813" eaLnBrk="0" hangingPunct="0">
              <a:defRPr>
                <a:solidFill>
                  <a:srgbClr val="000000"/>
                </a:solidFill>
                <a:latin typeface="Arial" pitchFamily="34" charset="0"/>
                <a:ea typeface="ヒラギノ角ゴ Pro W3" charset="-128"/>
                <a:sym typeface="Gill Sans" charset="0"/>
              </a:defRPr>
            </a:lvl5pPr>
            <a:lvl6pPr marL="25146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algn="r" eaLnBrk="1" hangingPunct="1"/>
            <a:fld id="{3097B43C-FC83-40C8-8E18-E8D57EFA0239}" type="slidenum">
              <a:rPr lang="it-IT" sz="1200">
                <a:latin typeface="Gill Sans" charset="0"/>
              </a:rPr>
              <a:pPr algn="r" eaLnBrk="1" hangingPunct="1"/>
              <a:t>19</a:t>
            </a:fld>
            <a:endParaRPr lang="it-IT" sz="1200">
              <a:latin typeface="Gill San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immagine diapositiva 1"/>
          <p:cNvSpPr>
            <a:spLocks noGrp="1" noRot="1" noChangeAspect="1" noTextEdit="1"/>
          </p:cNvSpPr>
          <p:nvPr>
            <p:ph type="sldImg"/>
          </p:nvPr>
        </p:nvSpPr>
        <p:spPr>
          <a:ln/>
        </p:spPr>
      </p:sp>
      <p:sp>
        <p:nvSpPr>
          <p:cNvPr id="48131" name="Segnaposto not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latin typeface="Gill Sans" charset="0"/>
            </a:endParaRPr>
          </a:p>
        </p:txBody>
      </p:sp>
      <p:sp>
        <p:nvSpPr>
          <p:cNvPr id="48132" name="Segnaposto numero diapositiva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defTabSz="912813" eaLnBrk="0" hangingPunct="0">
              <a:defRPr>
                <a:solidFill>
                  <a:srgbClr val="000000"/>
                </a:solidFill>
                <a:latin typeface="Arial" pitchFamily="34" charset="0"/>
                <a:ea typeface="ヒラギノ角ゴ Pro W3" charset="-128"/>
                <a:sym typeface="Gill Sans" charset="0"/>
              </a:defRPr>
            </a:lvl1pPr>
            <a:lvl2pPr marL="742950" indent="-285750" defTabSz="912813" eaLnBrk="0" hangingPunct="0">
              <a:defRPr>
                <a:solidFill>
                  <a:srgbClr val="000000"/>
                </a:solidFill>
                <a:latin typeface="Arial" pitchFamily="34" charset="0"/>
                <a:ea typeface="ヒラギノ角ゴ Pro W3" charset="-128"/>
                <a:sym typeface="Gill Sans" charset="0"/>
              </a:defRPr>
            </a:lvl2pPr>
            <a:lvl3pPr marL="1143000" indent="-228600" defTabSz="912813" eaLnBrk="0" hangingPunct="0">
              <a:defRPr>
                <a:solidFill>
                  <a:srgbClr val="000000"/>
                </a:solidFill>
                <a:latin typeface="Arial" pitchFamily="34" charset="0"/>
                <a:ea typeface="ヒラギノ角ゴ Pro W3" charset="-128"/>
                <a:sym typeface="Gill Sans" charset="0"/>
              </a:defRPr>
            </a:lvl3pPr>
            <a:lvl4pPr marL="1600200" indent="-228600" defTabSz="912813" eaLnBrk="0" hangingPunct="0">
              <a:defRPr>
                <a:solidFill>
                  <a:srgbClr val="000000"/>
                </a:solidFill>
                <a:latin typeface="Arial" pitchFamily="34" charset="0"/>
                <a:ea typeface="ヒラギノ角ゴ Pro W3" charset="-128"/>
                <a:sym typeface="Gill Sans" charset="0"/>
              </a:defRPr>
            </a:lvl4pPr>
            <a:lvl5pPr marL="2057400" indent="-228600" defTabSz="912813" eaLnBrk="0" hangingPunct="0">
              <a:defRPr>
                <a:solidFill>
                  <a:srgbClr val="000000"/>
                </a:solidFill>
                <a:latin typeface="Arial" pitchFamily="34" charset="0"/>
                <a:ea typeface="ヒラギノ角ゴ Pro W3" charset="-128"/>
                <a:sym typeface="Gill Sans" charset="0"/>
              </a:defRPr>
            </a:lvl5pPr>
            <a:lvl6pPr marL="25146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eaLnBrk="1" hangingPunct="1"/>
            <a:fld id="{49F19FFC-1067-455C-BB87-2ED394DFC42A}" type="slidenum">
              <a:rPr lang="it-IT" smtClean="0">
                <a:latin typeface="Gill Sans" charset="0"/>
              </a:rPr>
              <a:pPr eaLnBrk="1" hangingPunct="1"/>
              <a:t>2</a:t>
            </a:fld>
            <a:endParaRPr lang="it-IT" smtClean="0">
              <a:latin typeface="Gill San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egnaposto immagine diapositiva 1"/>
          <p:cNvSpPr>
            <a:spLocks noGrp="1" noRot="1" noChangeAspect="1" noTextEdit="1"/>
          </p:cNvSpPr>
          <p:nvPr>
            <p:ph type="sldImg"/>
          </p:nvPr>
        </p:nvSpPr>
        <p:spPr>
          <a:ln/>
        </p:spPr>
      </p:sp>
      <p:sp>
        <p:nvSpPr>
          <p:cNvPr id="66563" name="Segnaposto not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latin typeface="Gill Sans" charset="0"/>
            </a:endParaRPr>
          </a:p>
        </p:txBody>
      </p:sp>
      <p:sp>
        <p:nvSpPr>
          <p:cNvPr id="66564" name="Segnaposto numero diapositiva 3"/>
          <p:cNvSpPr txBox="1">
            <a:spLocks noGrp="1"/>
          </p:cNvSpPr>
          <p:nvPr/>
        </p:nvSpPr>
        <p:spPr bwMode="auto">
          <a:xfrm>
            <a:off x="3816350" y="9372600"/>
            <a:ext cx="29194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1385" tIns="45691" rIns="91385" bIns="45691" anchor="b"/>
          <a:lstStyle>
            <a:lvl1pPr defTabSz="912813" eaLnBrk="0" hangingPunct="0">
              <a:defRPr>
                <a:solidFill>
                  <a:srgbClr val="000000"/>
                </a:solidFill>
                <a:latin typeface="Arial" pitchFamily="34" charset="0"/>
                <a:ea typeface="ヒラギノ角ゴ Pro W3" charset="-128"/>
                <a:sym typeface="Gill Sans" charset="0"/>
              </a:defRPr>
            </a:lvl1pPr>
            <a:lvl2pPr marL="742950" indent="-285750" defTabSz="912813" eaLnBrk="0" hangingPunct="0">
              <a:defRPr>
                <a:solidFill>
                  <a:srgbClr val="000000"/>
                </a:solidFill>
                <a:latin typeface="Arial" pitchFamily="34" charset="0"/>
                <a:ea typeface="ヒラギノ角ゴ Pro W3" charset="-128"/>
                <a:sym typeface="Gill Sans" charset="0"/>
              </a:defRPr>
            </a:lvl2pPr>
            <a:lvl3pPr marL="1143000" indent="-228600" defTabSz="912813" eaLnBrk="0" hangingPunct="0">
              <a:defRPr>
                <a:solidFill>
                  <a:srgbClr val="000000"/>
                </a:solidFill>
                <a:latin typeface="Arial" pitchFamily="34" charset="0"/>
                <a:ea typeface="ヒラギノ角ゴ Pro W3" charset="-128"/>
                <a:sym typeface="Gill Sans" charset="0"/>
              </a:defRPr>
            </a:lvl3pPr>
            <a:lvl4pPr marL="1600200" indent="-228600" defTabSz="912813" eaLnBrk="0" hangingPunct="0">
              <a:defRPr>
                <a:solidFill>
                  <a:srgbClr val="000000"/>
                </a:solidFill>
                <a:latin typeface="Arial" pitchFamily="34" charset="0"/>
                <a:ea typeface="ヒラギノ角ゴ Pro W3" charset="-128"/>
                <a:sym typeface="Gill Sans" charset="0"/>
              </a:defRPr>
            </a:lvl4pPr>
            <a:lvl5pPr marL="2057400" indent="-228600" defTabSz="912813" eaLnBrk="0" hangingPunct="0">
              <a:defRPr>
                <a:solidFill>
                  <a:srgbClr val="000000"/>
                </a:solidFill>
                <a:latin typeface="Arial" pitchFamily="34" charset="0"/>
                <a:ea typeface="ヒラギノ角ゴ Pro W3" charset="-128"/>
                <a:sym typeface="Gill Sans" charset="0"/>
              </a:defRPr>
            </a:lvl5pPr>
            <a:lvl6pPr marL="25146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algn="r" eaLnBrk="1" hangingPunct="1"/>
            <a:fld id="{3173B124-4D0C-4952-87A2-BEA2A330D224}" type="slidenum">
              <a:rPr lang="it-IT" sz="1200">
                <a:latin typeface="Gill Sans" charset="0"/>
              </a:rPr>
              <a:pPr algn="r" eaLnBrk="1" hangingPunct="1"/>
              <a:t>20</a:t>
            </a:fld>
            <a:endParaRPr lang="it-IT" sz="1200">
              <a:latin typeface="Gill Sans"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egnaposto immagine diapositiva 1"/>
          <p:cNvSpPr>
            <a:spLocks noGrp="1" noRot="1" noChangeAspect="1" noTextEdit="1"/>
          </p:cNvSpPr>
          <p:nvPr>
            <p:ph type="sldImg"/>
          </p:nvPr>
        </p:nvSpPr>
        <p:spPr>
          <a:ln/>
        </p:spPr>
      </p:sp>
      <p:sp>
        <p:nvSpPr>
          <p:cNvPr id="67587" name="Segnaposto not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latin typeface="Gill Sans" charset="0"/>
            </a:endParaRPr>
          </a:p>
        </p:txBody>
      </p:sp>
      <p:sp>
        <p:nvSpPr>
          <p:cNvPr id="67588" name="Segnaposto numero diapositiva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defTabSz="912813" eaLnBrk="0" hangingPunct="0">
              <a:defRPr>
                <a:solidFill>
                  <a:srgbClr val="000000"/>
                </a:solidFill>
                <a:latin typeface="Arial" pitchFamily="34" charset="0"/>
                <a:ea typeface="ヒラギノ角ゴ Pro W3" charset="-128"/>
                <a:sym typeface="Gill Sans" charset="0"/>
              </a:defRPr>
            </a:lvl1pPr>
            <a:lvl2pPr marL="742950" indent="-285750" defTabSz="912813" eaLnBrk="0" hangingPunct="0">
              <a:defRPr>
                <a:solidFill>
                  <a:srgbClr val="000000"/>
                </a:solidFill>
                <a:latin typeface="Arial" pitchFamily="34" charset="0"/>
                <a:ea typeface="ヒラギノ角ゴ Pro W3" charset="-128"/>
                <a:sym typeface="Gill Sans" charset="0"/>
              </a:defRPr>
            </a:lvl2pPr>
            <a:lvl3pPr marL="1143000" indent="-228600" defTabSz="912813" eaLnBrk="0" hangingPunct="0">
              <a:defRPr>
                <a:solidFill>
                  <a:srgbClr val="000000"/>
                </a:solidFill>
                <a:latin typeface="Arial" pitchFamily="34" charset="0"/>
                <a:ea typeface="ヒラギノ角ゴ Pro W3" charset="-128"/>
                <a:sym typeface="Gill Sans" charset="0"/>
              </a:defRPr>
            </a:lvl3pPr>
            <a:lvl4pPr marL="1600200" indent="-228600" defTabSz="912813" eaLnBrk="0" hangingPunct="0">
              <a:defRPr>
                <a:solidFill>
                  <a:srgbClr val="000000"/>
                </a:solidFill>
                <a:latin typeface="Arial" pitchFamily="34" charset="0"/>
                <a:ea typeface="ヒラギノ角ゴ Pro W3" charset="-128"/>
                <a:sym typeface="Gill Sans" charset="0"/>
              </a:defRPr>
            </a:lvl4pPr>
            <a:lvl5pPr marL="2057400" indent="-228600" defTabSz="912813" eaLnBrk="0" hangingPunct="0">
              <a:defRPr>
                <a:solidFill>
                  <a:srgbClr val="000000"/>
                </a:solidFill>
                <a:latin typeface="Arial" pitchFamily="34" charset="0"/>
                <a:ea typeface="ヒラギノ角ゴ Pro W3" charset="-128"/>
                <a:sym typeface="Gill Sans" charset="0"/>
              </a:defRPr>
            </a:lvl5pPr>
            <a:lvl6pPr marL="25146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eaLnBrk="1" hangingPunct="1"/>
            <a:fld id="{F4BA1239-1034-4B25-8638-0CCA60955A0E}" type="slidenum">
              <a:rPr lang="it-IT" smtClean="0">
                <a:latin typeface="Gill Sans" charset="0"/>
              </a:rPr>
              <a:pPr eaLnBrk="1" hangingPunct="1"/>
              <a:t>21</a:t>
            </a:fld>
            <a:endParaRPr lang="it-IT" smtClean="0">
              <a:latin typeface="Gill Sans"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egnaposto immagine diapositiva 1"/>
          <p:cNvSpPr>
            <a:spLocks noGrp="1" noRot="1" noChangeAspect="1" noTextEdit="1"/>
          </p:cNvSpPr>
          <p:nvPr>
            <p:ph type="sldImg"/>
          </p:nvPr>
        </p:nvSpPr>
        <p:spPr>
          <a:ln/>
        </p:spPr>
      </p:sp>
      <p:sp>
        <p:nvSpPr>
          <p:cNvPr id="68611" name="Segnaposto not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latin typeface="Gill Sans" charset="0"/>
            </a:endParaRPr>
          </a:p>
        </p:txBody>
      </p:sp>
      <p:sp>
        <p:nvSpPr>
          <p:cNvPr id="68612" name="Segnaposto numero diapositiva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defTabSz="912813" eaLnBrk="0" hangingPunct="0">
              <a:defRPr>
                <a:solidFill>
                  <a:srgbClr val="000000"/>
                </a:solidFill>
                <a:latin typeface="Arial" pitchFamily="34" charset="0"/>
                <a:ea typeface="ヒラギノ角ゴ Pro W3" charset="-128"/>
                <a:sym typeface="Gill Sans" charset="0"/>
              </a:defRPr>
            </a:lvl1pPr>
            <a:lvl2pPr marL="742950" indent="-285750" defTabSz="912813" eaLnBrk="0" hangingPunct="0">
              <a:defRPr>
                <a:solidFill>
                  <a:srgbClr val="000000"/>
                </a:solidFill>
                <a:latin typeface="Arial" pitchFamily="34" charset="0"/>
                <a:ea typeface="ヒラギノ角ゴ Pro W3" charset="-128"/>
                <a:sym typeface="Gill Sans" charset="0"/>
              </a:defRPr>
            </a:lvl2pPr>
            <a:lvl3pPr marL="1143000" indent="-228600" defTabSz="912813" eaLnBrk="0" hangingPunct="0">
              <a:defRPr>
                <a:solidFill>
                  <a:srgbClr val="000000"/>
                </a:solidFill>
                <a:latin typeface="Arial" pitchFamily="34" charset="0"/>
                <a:ea typeface="ヒラギノ角ゴ Pro W3" charset="-128"/>
                <a:sym typeface="Gill Sans" charset="0"/>
              </a:defRPr>
            </a:lvl3pPr>
            <a:lvl4pPr marL="1600200" indent="-228600" defTabSz="912813" eaLnBrk="0" hangingPunct="0">
              <a:defRPr>
                <a:solidFill>
                  <a:srgbClr val="000000"/>
                </a:solidFill>
                <a:latin typeface="Arial" pitchFamily="34" charset="0"/>
                <a:ea typeface="ヒラギノ角ゴ Pro W3" charset="-128"/>
                <a:sym typeface="Gill Sans" charset="0"/>
              </a:defRPr>
            </a:lvl4pPr>
            <a:lvl5pPr marL="2057400" indent="-228600" defTabSz="912813" eaLnBrk="0" hangingPunct="0">
              <a:defRPr>
                <a:solidFill>
                  <a:srgbClr val="000000"/>
                </a:solidFill>
                <a:latin typeface="Arial" pitchFamily="34" charset="0"/>
                <a:ea typeface="ヒラギノ角ゴ Pro W3" charset="-128"/>
                <a:sym typeface="Gill Sans" charset="0"/>
              </a:defRPr>
            </a:lvl5pPr>
            <a:lvl6pPr marL="25146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eaLnBrk="1" hangingPunct="1"/>
            <a:fld id="{D9652152-5C94-4EA4-9FD5-5D0AC0B2B4FB}" type="slidenum">
              <a:rPr lang="it-IT" smtClean="0">
                <a:latin typeface="Gill Sans" charset="0"/>
              </a:rPr>
              <a:pPr eaLnBrk="1" hangingPunct="1"/>
              <a:t>22</a:t>
            </a:fld>
            <a:endParaRPr lang="it-IT" smtClean="0">
              <a:latin typeface="Gill Sans"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a:ln/>
        </p:spPr>
      </p:sp>
      <p:sp>
        <p:nvSpPr>
          <p:cNvPr id="69635" name="Segnaposto not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latin typeface="Gill Sans" charset="0"/>
            </a:endParaRPr>
          </a:p>
        </p:txBody>
      </p:sp>
      <p:sp>
        <p:nvSpPr>
          <p:cNvPr id="69636" name="Segnaposto numero diapositiva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defTabSz="912813" eaLnBrk="0" hangingPunct="0">
              <a:defRPr>
                <a:solidFill>
                  <a:srgbClr val="000000"/>
                </a:solidFill>
                <a:latin typeface="Arial" pitchFamily="34" charset="0"/>
                <a:ea typeface="ヒラギノ角ゴ Pro W3" charset="-128"/>
                <a:sym typeface="Gill Sans" charset="0"/>
              </a:defRPr>
            </a:lvl1pPr>
            <a:lvl2pPr marL="742950" indent="-285750" defTabSz="912813" eaLnBrk="0" hangingPunct="0">
              <a:defRPr>
                <a:solidFill>
                  <a:srgbClr val="000000"/>
                </a:solidFill>
                <a:latin typeface="Arial" pitchFamily="34" charset="0"/>
                <a:ea typeface="ヒラギノ角ゴ Pro W3" charset="-128"/>
                <a:sym typeface="Gill Sans" charset="0"/>
              </a:defRPr>
            </a:lvl2pPr>
            <a:lvl3pPr marL="1143000" indent="-228600" defTabSz="912813" eaLnBrk="0" hangingPunct="0">
              <a:defRPr>
                <a:solidFill>
                  <a:srgbClr val="000000"/>
                </a:solidFill>
                <a:latin typeface="Arial" pitchFamily="34" charset="0"/>
                <a:ea typeface="ヒラギノ角ゴ Pro W3" charset="-128"/>
                <a:sym typeface="Gill Sans" charset="0"/>
              </a:defRPr>
            </a:lvl3pPr>
            <a:lvl4pPr marL="1600200" indent="-228600" defTabSz="912813" eaLnBrk="0" hangingPunct="0">
              <a:defRPr>
                <a:solidFill>
                  <a:srgbClr val="000000"/>
                </a:solidFill>
                <a:latin typeface="Arial" pitchFamily="34" charset="0"/>
                <a:ea typeface="ヒラギノ角ゴ Pro W3" charset="-128"/>
                <a:sym typeface="Gill Sans" charset="0"/>
              </a:defRPr>
            </a:lvl4pPr>
            <a:lvl5pPr marL="2057400" indent="-228600" defTabSz="912813" eaLnBrk="0" hangingPunct="0">
              <a:defRPr>
                <a:solidFill>
                  <a:srgbClr val="000000"/>
                </a:solidFill>
                <a:latin typeface="Arial" pitchFamily="34" charset="0"/>
                <a:ea typeface="ヒラギノ角ゴ Pro W3" charset="-128"/>
                <a:sym typeface="Gill Sans" charset="0"/>
              </a:defRPr>
            </a:lvl5pPr>
            <a:lvl6pPr marL="25146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eaLnBrk="1" hangingPunct="1"/>
            <a:fld id="{FE1FE189-E0A9-443F-9D4B-0851B7EB706A}" type="slidenum">
              <a:rPr lang="it-IT" smtClean="0">
                <a:latin typeface="Gill Sans" charset="0"/>
              </a:rPr>
              <a:pPr eaLnBrk="1" hangingPunct="1"/>
              <a:t>23</a:t>
            </a:fld>
            <a:endParaRPr lang="it-IT" smtClean="0">
              <a:latin typeface="Gill Sans"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a:ln/>
        </p:spPr>
      </p:sp>
      <p:sp>
        <p:nvSpPr>
          <p:cNvPr id="70659" name="Segnaposto not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latin typeface="Gill Sans" charset="0"/>
            </a:endParaRPr>
          </a:p>
        </p:txBody>
      </p:sp>
      <p:sp>
        <p:nvSpPr>
          <p:cNvPr id="70660" name="Segnaposto numero diapositiva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defTabSz="912813" eaLnBrk="0" hangingPunct="0">
              <a:defRPr>
                <a:solidFill>
                  <a:srgbClr val="000000"/>
                </a:solidFill>
                <a:latin typeface="Arial" pitchFamily="34" charset="0"/>
                <a:ea typeface="ヒラギノ角ゴ Pro W3" charset="-128"/>
                <a:sym typeface="Gill Sans" charset="0"/>
              </a:defRPr>
            </a:lvl1pPr>
            <a:lvl2pPr marL="742950" indent="-285750" defTabSz="912813" eaLnBrk="0" hangingPunct="0">
              <a:defRPr>
                <a:solidFill>
                  <a:srgbClr val="000000"/>
                </a:solidFill>
                <a:latin typeface="Arial" pitchFamily="34" charset="0"/>
                <a:ea typeface="ヒラギノ角ゴ Pro W3" charset="-128"/>
                <a:sym typeface="Gill Sans" charset="0"/>
              </a:defRPr>
            </a:lvl2pPr>
            <a:lvl3pPr marL="1143000" indent="-228600" defTabSz="912813" eaLnBrk="0" hangingPunct="0">
              <a:defRPr>
                <a:solidFill>
                  <a:srgbClr val="000000"/>
                </a:solidFill>
                <a:latin typeface="Arial" pitchFamily="34" charset="0"/>
                <a:ea typeface="ヒラギノ角ゴ Pro W3" charset="-128"/>
                <a:sym typeface="Gill Sans" charset="0"/>
              </a:defRPr>
            </a:lvl3pPr>
            <a:lvl4pPr marL="1600200" indent="-228600" defTabSz="912813" eaLnBrk="0" hangingPunct="0">
              <a:defRPr>
                <a:solidFill>
                  <a:srgbClr val="000000"/>
                </a:solidFill>
                <a:latin typeface="Arial" pitchFamily="34" charset="0"/>
                <a:ea typeface="ヒラギノ角ゴ Pro W3" charset="-128"/>
                <a:sym typeface="Gill Sans" charset="0"/>
              </a:defRPr>
            </a:lvl4pPr>
            <a:lvl5pPr marL="2057400" indent="-228600" defTabSz="912813" eaLnBrk="0" hangingPunct="0">
              <a:defRPr>
                <a:solidFill>
                  <a:srgbClr val="000000"/>
                </a:solidFill>
                <a:latin typeface="Arial" pitchFamily="34" charset="0"/>
                <a:ea typeface="ヒラギノ角ゴ Pro W3" charset="-128"/>
                <a:sym typeface="Gill Sans" charset="0"/>
              </a:defRPr>
            </a:lvl5pPr>
            <a:lvl6pPr marL="25146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eaLnBrk="1" hangingPunct="1"/>
            <a:fld id="{4540AE47-BF47-4939-A82B-6B1A98284F92}" type="slidenum">
              <a:rPr lang="it-IT" smtClean="0">
                <a:latin typeface="Gill Sans" charset="0"/>
              </a:rPr>
              <a:pPr eaLnBrk="1" hangingPunct="1"/>
              <a:t>24</a:t>
            </a:fld>
            <a:endParaRPr lang="it-IT" smtClean="0">
              <a:latin typeface="Gill San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egnaposto immagine diapositiva 1"/>
          <p:cNvSpPr>
            <a:spLocks noGrp="1" noRot="1" noChangeAspect="1" noTextEdit="1"/>
          </p:cNvSpPr>
          <p:nvPr>
            <p:ph type="sldImg"/>
          </p:nvPr>
        </p:nvSpPr>
        <p:spPr>
          <a:ln/>
        </p:spPr>
      </p:sp>
      <p:sp>
        <p:nvSpPr>
          <p:cNvPr id="71683" name="Segnaposto not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latin typeface="Gill Sans" charset="0"/>
            </a:endParaRPr>
          </a:p>
        </p:txBody>
      </p:sp>
      <p:sp>
        <p:nvSpPr>
          <p:cNvPr id="71684" name="Segnaposto numero diapositiva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defTabSz="912813" eaLnBrk="0" hangingPunct="0">
              <a:defRPr>
                <a:solidFill>
                  <a:srgbClr val="000000"/>
                </a:solidFill>
                <a:latin typeface="Arial" pitchFamily="34" charset="0"/>
                <a:ea typeface="ヒラギノ角ゴ Pro W3" charset="-128"/>
                <a:sym typeface="Gill Sans" charset="0"/>
              </a:defRPr>
            </a:lvl1pPr>
            <a:lvl2pPr marL="742950" indent="-285750" defTabSz="912813" eaLnBrk="0" hangingPunct="0">
              <a:defRPr>
                <a:solidFill>
                  <a:srgbClr val="000000"/>
                </a:solidFill>
                <a:latin typeface="Arial" pitchFamily="34" charset="0"/>
                <a:ea typeface="ヒラギノ角ゴ Pro W3" charset="-128"/>
                <a:sym typeface="Gill Sans" charset="0"/>
              </a:defRPr>
            </a:lvl2pPr>
            <a:lvl3pPr marL="1143000" indent="-228600" defTabSz="912813" eaLnBrk="0" hangingPunct="0">
              <a:defRPr>
                <a:solidFill>
                  <a:srgbClr val="000000"/>
                </a:solidFill>
                <a:latin typeface="Arial" pitchFamily="34" charset="0"/>
                <a:ea typeface="ヒラギノ角ゴ Pro W3" charset="-128"/>
                <a:sym typeface="Gill Sans" charset="0"/>
              </a:defRPr>
            </a:lvl3pPr>
            <a:lvl4pPr marL="1600200" indent="-228600" defTabSz="912813" eaLnBrk="0" hangingPunct="0">
              <a:defRPr>
                <a:solidFill>
                  <a:srgbClr val="000000"/>
                </a:solidFill>
                <a:latin typeface="Arial" pitchFamily="34" charset="0"/>
                <a:ea typeface="ヒラギノ角ゴ Pro W3" charset="-128"/>
                <a:sym typeface="Gill Sans" charset="0"/>
              </a:defRPr>
            </a:lvl4pPr>
            <a:lvl5pPr marL="2057400" indent="-228600" defTabSz="912813" eaLnBrk="0" hangingPunct="0">
              <a:defRPr>
                <a:solidFill>
                  <a:srgbClr val="000000"/>
                </a:solidFill>
                <a:latin typeface="Arial" pitchFamily="34" charset="0"/>
                <a:ea typeface="ヒラギノ角ゴ Pro W3" charset="-128"/>
                <a:sym typeface="Gill Sans" charset="0"/>
              </a:defRPr>
            </a:lvl5pPr>
            <a:lvl6pPr marL="25146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eaLnBrk="1" hangingPunct="1"/>
            <a:fld id="{2FD9622D-5C9F-4750-84FB-7CB6679284A4}" type="slidenum">
              <a:rPr lang="it-IT" smtClean="0">
                <a:latin typeface="Gill Sans" charset="0"/>
              </a:rPr>
              <a:pPr eaLnBrk="1" hangingPunct="1"/>
              <a:t>25</a:t>
            </a:fld>
            <a:endParaRPr lang="it-IT" smtClean="0">
              <a:latin typeface="Gill San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egnaposto immagine diapositiva 1"/>
          <p:cNvSpPr>
            <a:spLocks noGrp="1" noRot="1" noChangeAspect="1" noTextEdit="1"/>
          </p:cNvSpPr>
          <p:nvPr>
            <p:ph type="sldImg"/>
          </p:nvPr>
        </p:nvSpPr>
        <p:spPr>
          <a:xfrm>
            <a:off x="903288" y="739775"/>
            <a:ext cx="4932362" cy="3700463"/>
          </a:xfrm>
          <a:ln/>
        </p:spPr>
      </p:sp>
      <p:sp>
        <p:nvSpPr>
          <p:cNvPr id="72707" name="Segnaposto not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700" rIns="91397" bIns="45700"/>
          <a:lstStyle/>
          <a:p>
            <a:endParaRPr lang="it-IT" smtClean="0">
              <a:latin typeface="Gill Sans" charset="0"/>
            </a:endParaRPr>
          </a:p>
        </p:txBody>
      </p:sp>
      <p:sp>
        <p:nvSpPr>
          <p:cNvPr id="72708" name="Segnaposto numero diapositiva 3"/>
          <p:cNvSpPr txBox="1">
            <a:spLocks noGrp="1"/>
          </p:cNvSpPr>
          <p:nvPr/>
        </p:nvSpPr>
        <p:spPr bwMode="auto">
          <a:xfrm>
            <a:off x="3816350" y="9374188"/>
            <a:ext cx="29194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700" rIns="91397" bIns="45700" anchor="b"/>
          <a:lstStyle>
            <a:lvl1pPr eaLnBrk="0" hangingPunct="0">
              <a:defRPr>
                <a:solidFill>
                  <a:srgbClr val="000000"/>
                </a:solidFill>
                <a:latin typeface="Arial" pitchFamily="34" charset="0"/>
                <a:ea typeface="ヒラギノ角ゴ Pro W3" charset="-128"/>
                <a:sym typeface="Gill Sans" charset="0"/>
              </a:defRPr>
            </a:lvl1pPr>
            <a:lvl2pPr marL="742950" indent="-285750" eaLnBrk="0" hangingPunct="0">
              <a:defRPr>
                <a:solidFill>
                  <a:srgbClr val="000000"/>
                </a:solidFill>
                <a:latin typeface="Arial" pitchFamily="34" charset="0"/>
                <a:ea typeface="ヒラギノ角ゴ Pro W3" charset="-128"/>
                <a:sym typeface="Gill Sans" charset="0"/>
              </a:defRPr>
            </a:lvl2pPr>
            <a:lvl3pPr marL="1143000" indent="-228600" eaLnBrk="0" hangingPunct="0">
              <a:defRPr>
                <a:solidFill>
                  <a:srgbClr val="000000"/>
                </a:solidFill>
                <a:latin typeface="Arial" pitchFamily="34" charset="0"/>
                <a:ea typeface="ヒラギノ角ゴ Pro W3" charset="-128"/>
                <a:sym typeface="Gill Sans" charset="0"/>
              </a:defRPr>
            </a:lvl3pPr>
            <a:lvl4pPr marL="1600200" indent="-228600" eaLnBrk="0" hangingPunct="0">
              <a:defRPr>
                <a:solidFill>
                  <a:srgbClr val="000000"/>
                </a:solidFill>
                <a:latin typeface="Arial" pitchFamily="34" charset="0"/>
                <a:ea typeface="ヒラギノ角ゴ Pro W3" charset="-128"/>
                <a:sym typeface="Gill Sans" charset="0"/>
              </a:defRPr>
            </a:lvl4pPr>
            <a:lvl5pPr marL="2057400" indent="-228600" eaLnBrk="0" hangingPunct="0">
              <a:defRPr>
                <a:solidFill>
                  <a:srgbClr val="000000"/>
                </a:solidFill>
                <a:latin typeface="Arial" pitchFamily="34" charset="0"/>
                <a:ea typeface="ヒラギノ角ゴ Pro W3" charset="-128"/>
                <a:sym typeface="Gill Sans" charset="0"/>
              </a:defRPr>
            </a:lvl5pPr>
            <a:lvl6pPr marL="2514600" indent="-228600" algn="ctr"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algn="r" eaLnBrk="1" hangingPunct="1"/>
            <a:fld id="{E875B46C-89DC-4E91-9DF6-E1B1B24B4FA1}" type="slidenum">
              <a:rPr lang="it-IT" sz="1200">
                <a:latin typeface="Gill Sans" charset="0"/>
                <a:cs typeface="Lucida Sans Unicode" pitchFamily="34" charset="0"/>
              </a:rPr>
              <a:pPr algn="r" eaLnBrk="1" hangingPunct="1"/>
              <a:t>26</a:t>
            </a:fld>
            <a:endParaRPr lang="it-IT" sz="1200">
              <a:latin typeface="Gill Sans" charset="0"/>
              <a:cs typeface="Lucida Sans Unicode"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egnaposto immagine diapositiva 1"/>
          <p:cNvSpPr>
            <a:spLocks noGrp="1" noRot="1" noChangeAspect="1" noTextEdit="1"/>
          </p:cNvSpPr>
          <p:nvPr>
            <p:ph type="sldImg"/>
          </p:nvPr>
        </p:nvSpPr>
        <p:spPr>
          <a:ln/>
        </p:spPr>
      </p:sp>
      <p:sp>
        <p:nvSpPr>
          <p:cNvPr id="74755" name="Segnaposto not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latin typeface="Gill Sans" charset="0"/>
            </a:endParaRPr>
          </a:p>
        </p:txBody>
      </p:sp>
      <p:sp>
        <p:nvSpPr>
          <p:cNvPr id="74756" name="Segnaposto numero diapositiva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defTabSz="912813" eaLnBrk="0" hangingPunct="0">
              <a:defRPr>
                <a:solidFill>
                  <a:srgbClr val="000000"/>
                </a:solidFill>
                <a:latin typeface="Arial" pitchFamily="34" charset="0"/>
                <a:ea typeface="ヒラギノ角ゴ Pro W3" charset="-128"/>
                <a:sym typeface="Gill Sans" charset="0"/>
              </a:defRPr>
            </a:lvl1pPr>
            <a:lvl2pPr marL="742950" indent="-285750" defTabSz="912813" eaLnBrk="0" hangingPunct="0">
              <a:defRPr>
                <a:solidFill>
                  <a:srgbClr val="000000"/>
                </a:solidFill>
                <a:latin typeface="Arial" pitchFamily="34" charset="0"/>
                <a:ea typeface="ヒラギノ角ゴ Pro W3" charset="-128"/>
                <a:sym typeface="Gill Sans" charset="0"/>
              </a:defRPr>
            </a:lvl2pPr>
            <a:lvl3pPr marL="1143000" indent="-228600" defTabSz="912813" eaLnBrk="0" hangingPunct="0">
              <a:defRPr>
                <a:solidFill>
                  <a:srgbClr val="000000"/>
                </a:solidFill>
                <a:latin typeface="Arial" pitchFamily="34" charset="0"/>
                <a:ea typeface="ヒラギノ角ゴ Pro W3" charset="-128"/>
                <a:sym typeface="Gill Sans" charset="0"/>
              </a:defRPr>
            </a:lvl3pPr>
            <a:lvl4pPr marL="1600200" indent="-228600" defTabSz="912813" eaLnBrk="0" hangingPunct="0">
              <a:defRPr>
                <a:solidFill>
                  <a:srgbClr val="000000"/>
                </a:solidFill>
                <a:latin typeface="Arial" pitchFamily="34" charset="0"/>
                <a:ea typeface="ヒラギノ角ゴ Pro W3" charset="-128"/>
                <a:sym typeface="Gill Sans" charset="0"/>
              </a:defRPr>
            </a:lvl4pPr>
            <a:lvl5pPr marL="2057400" indent="-228600" defTabSz="912813" eaLnBrk="0" hangingPunct="0">
              <a:defRPr>
                <a:solidFill>
                  <a:srgbClr val="000000"/>
                </a:solidFill>
                <a:latin typeface="Arial" pitchFamily="34" charset="0"/>
                <a:ea typeface="ヒラギノ角ゴ Pro W3" charset="-128"/>
                <a:sym typeface="Gill Sans" charset="0"/>
              </a:defRPr>
            </a:lvl5pPr>
            <a:lvl6pPr marL="25146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eaLnBrk="1" hangingPunct="1"/>
            <a:fld id="{F26274A0-86AF-4F1F-81C3-33CE61B4A756}" type="slidenum">
              <a:rPr lang="it-IT" smtClean="0">
                <a:latin typeface="Gill Sans" charset="0"/>
              </a:rPr>
              <a:pPr eaLnBrk="1" hangingPunct="1"/>
              <a:t>27</a:t>
            </a:fld>
            <a:endParaRPr lang="it-IT" smtClean="0">
              <a:latin typeface="Gill Sans"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egnaposto immagine diapositiva 1"/>
          <p:cNvSpPr>
            <a:spLocks noGrp="1" noRot="1" noChangeAspect="1" noTextEdit="1"/>
          </p:cNvSpPr>
          <p:nvPr>
            <p:ph type="sldImg"/>
          </p:nvPr>
        </p:nvSpPr>
        <p:spPr>
          <a:ln/>
        </p:spPr>
      </p:sp>
      <p:sp>
        <p:nvSpPr>
          <p:cNvPr id="75779" name="Segnaposto not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latin typeface="Gill Sans" charset="0"/>
            </a:endParaRPr>
          </a:p>
        </p:txBody>
      </p:sp>
      <p:sp>
        <p:nvSpPr>
          <p:cNvPr id="75780" name="Segnaposto numero diapositiva 3"/>
          <p:cNvSpPr txBox="1">
            <a:spLocks noGrp="1"/>
          </p:cNvSpPr>
          <p:nvPr/>
        </p:nvSpPr>
        <p:spPr bwMode="auto">
          <a:xfrm>
            <a:off x="3816350" y="9372600"/>
            <a:ext cx="29194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1385" tIns="45691" rIns="91385" bIns="45691" anchor="b"/>
          <a:lstStyle>
            <a:lvl1pPr defTabSz="912813" eaLnBrk="0" hangingPunct="0">
              <a:defRPr>
                <a:solidFill>
                  <a:srgbClr val="000000"/>
                </a:solidFill>
                <a:latin typeface="Arial" pitchFamily="34" charset="0"/>
                <a:ea typeface="ヒラギノ角ゴ Pro W3" charset="-128"/>
                <a:sym typeface="Gill Sans" charset="0"/>
              </a:defRPr>
            </a:lvl1pPr>
            <a:lvl2pPr marL="742950" indent="-285750" defTabSz="912813" eaLnBrk="0" hangingPunct="0">
              <a:defRPr>
                <a:solidFill>
                  <a:srgbClr val="000000"/>
                </a:solidFill>
                <a:latin typeface="Arial" pitchFamily="34" charset="0"/>
                <a:ea typeface="ヒラギノ角ゴ Pro W3" charset="-128"/>
                <a:sym typeface="Gill Sans" charset="0"/>
              </a:defRPr>
            </a:lvl2pPr>
            <a:lvl3pPr marL="1143000" indent="-228600" defTabSz="912813" eaLnBrk="0" hangingPunct="0">
              <a:defRPr>
                <a:solidFill>
                  <a:srgbClr val="000000"/>
                </a:solidFill>
                <a:latin typeface="Arial" pitchFamily="34" charset="0"/>
                <a:ea typeface="ヒラギノ角ゴ Pro W3" charset="-128"/>
                <a:sym typeface="Gill Sans" charset="0"/>
              </a:defRPr>
            </a:lvl3pPr>
            <a:lvl4pPr marL="1600200" indent="-228600" defTabSz="912813" eaLnBrk="0" hangingPunct="0">
              <a:defRPr>
                <a:solidFill>
                  <a:srgbClr val="000000"/>
                </a:solidFill>
                <a:latin typeface="Arial" pitchFamily="34" charset="0"/>
                <a:ea typeface="ヒラギノ角ゴ Pro W3" charset="-128"/>
                <a:sym typeface="Gill Sans" charset="0"/>
              </a:defRPr>
            </a:lvl4pPr>
            <a:lvl5pPr marL="2057400" indent="-228600" defTabSz="912813" eaLnBrk="0" hangingPunct="0">
              <a:defRPr>
                <a:solidFill>
                  <a:srgbClr val="000000"/>
                </a:solidFill>
                <a:latin typeface="Arial" pitchFamily="34" charset="0"/>
                <a:ea typeface="ヒラギノ角ゴ Pro W3" charset="-128"/>
                <a:sym typeface="Gill Sans" charset="0"/>
              </a:defRPr>
            </a:lvl5pPr>
            <a:lvl6pPr marL="25146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algn="r" eaLnBrk="1" hangingPunct="1"/>
            <a:fld id="{A5482C1A-6E89-4D91-9691-CF56B135A399}" type="slidenum">
              <a:rPr lang="it-IT" sz="1200">
                <a:latin typeface="Gill Sans" charset="0"/>
              </a:rPr>
              <a:pPr algn="r" eaLnBrk="1" hangingPunct="1"/>
              <a:t>28</a:t>
            </a:fld>
            <a:endParaRPr lang="it-IT" sz="1200">
              <a:latin typeface="Gill San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901700" y="750888"/>
            <a:ext cx="4932363" cy="3698875"/>
          </a:xfrm>
          <a:ln/>
        </p:spPr>
      </p:sp>
      <p:sp>
        <p:nvSpPr>
          <p:cNvPr id="76803" name="Rectangle 3"/>
          <p:cNvSpPr>
            <a:spLocks noGrp="1" noChangeArrowheads="1"/>
          </p:cNvSpPr>
          <p:nvPr>
            <p:ph type="body" idx="1"/>
          </p:nvPr>
        </p:nvSpPr>
        <p:spPr>
          <a:xfrm>
            <a:off x="673100" y="4686300"/>
            <a:ext cx="5389563" cy="44402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smtClean="0">
              <a:latin typeface="Gill San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immagine diapositiva 1"/>
          <p:cNvSpPr>
            <a:spLocks noGrp="1" noRot="1" noChangeAspect="1" noTextEdit="1"/>
          </p:cNvSpPr>
          <p:nvPr>
            <p:ph type="sldImg"/>
          </p:nvPr>
        </p:nvSpPr>
        <p:spPr>
          <a:ln/>
        </p:spPr>
      </p:sp>
      <p:sp>
        <p:nvSpPr>
          <p:cNvPr id="49155" name="Segnaposto not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latin typeface="Gill Sans" charset="0"/>
            </a:endParaRPr>
          </a:p>
        </p:txBody>
      </p:sp>
      <p:sp>
        <p:nvSpPr>
          <p:cNvPr id="49156" name="Segnaposto numero diapositiva 3"/>
          <p:cNvSpPr txBox="1">
            <a:spLocks noGrp="1"/>
          </p:cNvSpPr>
          <p:nvPr/>
        </p:nvSpPr>
        <p:spPr bwMode="auto">
          <a:xfrm>
            <a:off x="3816350" y="9372600"/>
            <a:ext cx="29194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1385" tIns="45691" rIns="91385" bIns="45691" anchor="b"/>
          <a:lstStyle>
            <a:lvl1pPr defTabSz="912813" eaLnBrk="0" hangingPunct="0">
              <a:defRPr>
                <a:solidFill>
                  <a:srgbClr val="000000"/>
                </a:solidFill>
                <a:latin typeface="Arial" pitchFamily="34" charset="0"/>
                <a:ea typeface="ヒラギノ角ゴ Pro W3" charset="-128"/>
                <a:sym typeface="Gill Sans" charset="0"/>
              </a:defRPr>
            </a:lvl1pPr>
            <a:lvl2pPr marL="742950" indent="-285750" defTabSz="912813" eaLnBrk="0" hangingPunct="0">
              <a:defRPr>
                <a:solidFill>
                  <a:srgbClr val="000000"/>
                </a:solidFill>
                <a:latin typeface="Arial" pitchFamily="34" charset="0"/>
                <a:ea typeface="ヒラギノ角ゴ Pro W3" charset="-128"/>
                <a:sym typeface="Gill Sans" charset="0"/>
              </a:defRPr>
            </a:lvl2pPr>
            <a:lvl3pPr marL="1143000" indent="-228600" defTabSz="912813" eaLnBrk="0" hangingPunct="0">
              <a:defRPr>
                <a:solidFill>
                  <a:srgbClr val="000000"/>
                </a:solidFill>
                <a:latin typeface="Arial" pitchFamily="34" charset="0"/>
                <a:ea typeface="ヒラギノ角ゴ Pro W3" charset="-128"/>
                <a:sym typeface="Gill Sans" charset="0"/>
              </a:defRPr>
            </a:lvl3pPr>
            <a:lvl4pPr marL="1600200" indent="-228600" defTabSz="912813" eaLnBrk="0" hangingPunct="0">
              <a:defRPr>
                <a:solidFill>
                  <a:srgbClr val="000000"/>
                </a:solidFill>
                <a:latin typeface="Arial" pitchFamily="34" charset="0"/>
                <a:ea typeface="ヒラギノ角ゴ Pro W3" charset="-128"/>
                <a:sym typeface="Gill Sans" charset="0"/>
              </a:defRPr>
            </a:lvl4pPr>
            <a:lvl5pPr marL="2057400" indent="-228600" defTabSz="912813" eaLnBrk="0" hangingPunct="0">
              <a:defRPr>
                <a:solidFill>
                  <a:srgbClr val="000000"/>
                </a:solidFill>
                <a:latin typeface="Arial" pitchFamily="34" charset="0"/>
                <a:ea typeface="ヒラギノ角ゴ Pro W3" charset="-128"/>
                <a:sym typeface="Gill Sans" charset="0"/>
              </a:defRPr>
            </a:lvl5pPr>
            <a:lvl6pPr marL="25146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algn="r" eaLnBrk="1" hangingPunct="1"/>
            <a:fld id="{98FA7AF4-39E9-4CC2-B7FC-CC8A0F96B6B7}" type="slidenum">
              <a:rPr lang="it-IT" sz="1200">
                <a:latin typeface="Gill Sans" charset="0"/>
              </a:rPr>
              <a:pPr algn="r" eaLnBrk="1" hangingPunct="1"/>
              <a:t>3</a:t>
            </a:fld>
            <a:endParaRPr lang="it-IT" sz="1200">
              <a:latin typeface="Gill Sans"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egnaposto immagine diapositiva 1"/>
          <p:cNvSpPr>
            <a:spLocks noGrp="1" noRot="1" noChangeAspect="1" noTextEdit="1"/>
          </p:cNvSpPr>
          <p:nvPr>
            <p:ph type="sldImg"/>
          </p:nvPr>
        </p:nvSpPr>
        <p:spPr>
          <a:ln/>
        </p:spPr>
      </p:sp>
      <p:sp>
        <p:nvSpPr>
          <p:cNvPr id="77827" name="Segnaposto not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latin typeface="Gill Sans" charset="0"/>
            </a:endParaRPr>
          </a:p>
        </p:txBody>
      </p:sp>
      <p:sp>
        <p:nvSpPr>
          <p:cNvPr id="77828" name="Segnaposto numero diapositiva 3"/>
          <p:cNvSpPr txBox="1">
            <a:spLocks noGrp="1"/>
          </p:cNvSpPr>
          <p:nvPr/>
        </p:nvSpPr>
        <p:spPr bwMode="auto">
          <a:xfrm>
            <a:off x="3816350" y="9372600"/>
            <a:ext cx="29194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1385" tIns="45691" rIns="91385" bIns="45691" anchor="b"/>
          <a:lstStyle>
            <a:lvl1pPr defTabSz="912813" eaLnBrk="0" hangingPunct="0">
              <a:defRPr>
                <a:solidFill>
                  <a:srgbClr val="000000"/>
                </a:solidFill>
                <a:latin typeface="Arial" pitchFamily="34" charset="0"/>
                <a:ea typeface="ヒラギノ角ゴ Pro W3" charset="-128"/>
                <a:sym typeface="Gill Sans" charset="0"/>
              </a:defRPr>
            </a:lvl1pPr>
            <a:lvl2pPr marL="742950" indent="-285750" defTabSz="912813" eaLnBrk="0" hangingPunct="0">
              <a:defRPr>
                <a:solidFill>
                  <a:srgbClr val="000000"/>
                </a:solidFill>
                <a:latin typeface="Arial" pitchFamily="34" charset="0"/>
                <a:ea typeface="ヒラギノ角ゴ Pro W3" charset="-128"/>
                <a:sym typeface="Gill Sans" charset="0"/>
              </a:defRPr>
            </a:lvl2pPr>
            <a:lvl3pPr marL="1143000" indent="-228600" defTabSz="912813" eaLnBrk="0" hangingPunct="0">
              <a:defRPr>
                <a:solidFill>
                  <a:srgbClr val="000000"/>
                </a:solidFill>
                <a:latin typeface="Arial" pitchFamily="34" charset="0"/>
                <a:ea typeface="ヒラギノ角ゴ Pro W3" charset="-128"/>
                <a:sym typeface="Gill Sans" charset="0"/>
              </a:defRPr>
            </a:lvl3pPr>
            <a:lvl4pPr marL="1600200" indent="-228600" defTabSz="912813" eaLnBrk="0" hangingPunct="0">
              <a:defRPr>
                <a:solidFill>
                  <a:srgbClr val="000000"/>
                </a:solidFill>
                <a:latin typeface="Arial" pitchFamily="34" charset="0"/>
                <a:ea typeface="ヒラギノ角ゴ Pro W3" charset="-128"/>
                <a:sym typeface="Gill Sans" charset="0"/>
              </a:defRPr>
            </a:lvl4pPr>
            <a:lvl5pPr marL="2057400" indent="-228600" defTabSz="912813" eaLnBrk="0" hangingPunct="0">
              <a:defRPr>
                <a:solidFill>
                  <a:srgbClr val="000000"/>
                </a:solidFill>
                <a:latin typeface="Arial" pitchFamily="34" charset="0"/>
                <a:ea typeface="ヒラギノ角ゴ Pro W3" charset="-128"/>
                <a:sym typeface="Gill Sans" charset="0"/>
              </a:defRPr>
            </a:lvl5pPr>
            <a:lvl6pPr marL="25146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algn="r" eaLnBrk="1" hangingPunct="1"/>
            <a:fld id="{CF6B74B5-E074-4189-B8DF-97DE4FAD92E9}" type="slidenum">
              <a:rPr lang="it-IT" sz="1200">
                <a:latin typeface="Gill Sans" charset="0"/>
              </a:rPr>
              <a:pPr algn="r" eaLnBrk="1" hangingPunct="1"/>
              <a:t>30</a:t>
            </a:fld>
            <a:endParaRPr lang="it-IT" sz="1200">
              <a:latin typeface="Gill Sans"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a:ln/>
        </p:spPr>
      </p:sp>
      <p:sp>
        <p:nvSpPr>
          <p:cNvPr id="78851" name="Segnaposto not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latin typeface="Gill Sans" charset="0"/>
            </a:endParaRPr>
          </a:p>
        </p:txBody>
      </p:sp>
      <p:sp>
        <p:nvSpPr>
          <p:cNvPr id="78852" name="Segnaposto numero diapositiva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defTabSz="912813" eaLnBrk="0" hangingPunct="0">
              <a:defRPr>
                <a:solidFill>
                  <a:srgbClr val="000000"/>
                </a:solidFill>
                <a:latin typeface="Arial" pitchFamily="34" charset="0"/>
                <a:ea typeface="ヒラギノ角ゴ Pro W3" charset="-128"/>
                <a:sym typeface="Gill Sans" charset="0"/>
              </a:defRPr>
            </a:lvl1pPr>
            <a:lvl2pPr marL="742950" indent="-285750" defTabSz="912813" eaLnBrk="0" hangingPunct="0">
              <a:defRPr>
                <a:solidFill>
                  <a:srgbClr val="000000"/>
                </a:solidFill>
                <a:latin typeface="Arial" pitchFamily="34" charset="0"/>
                <a:ea typeface="ヒラギノ角ゴ Pro W3" charset="-128"/>
                <a:sym typeface="Gill Sans" charset="0"/>
              </a:defRPr>
            </a:lvl2pPr>
            <a:lvl3pPr marL="1143000" indent="-228600" defTabSz="912813" eaLnBrk="0" hangingPunct="0">
              <a:defRPr>
                <a:solidFill>
                  <a:srgbClr val="000000"/>
                </a:solidFill>
                <a:latin typeface="Arial" pitchFamily="34" charset="0"/>
                <a:ea typeface="ヒラギノ角ゴ Pro W3" charset="-128"/>
                <a:sym typeface="Gill Sans" charset="0"/>
              </a:defRPr>
            </a:lvl3pPr>
            <a:lvl4pPr marL="1600200" indent="-228600" defTabSz="912813" eaLnBrk="0" hangingPunct="0">
              <a:defRPr>
                <a:solidFill>
                  <a:srgbClr val="000000"/>
                </a:solidFill>
                <a:latin typeface="Arial" pitchFamily="34" charset="0"/>
                <a:ea typeface="ヒラギノ角ゴ Pro W3" charset="-128"/>
                <a:sym typeface="Gill Sans" charset="0"/>
              </a:defRPr>
            </a:lvl4pPr>
            <a:lvl5pPr marL="2057400" indent="-228600" defTabSz="912813" eaLnBrk="0" hangingPunct="0">
              <a:defRPr>
                <a:solidFill>
                  <a:srgbClr val="000000"/>
                </a:solidFill>
                <a:latin typeface="Arial" pitchFamily="34" charset="0"/>
                <a:ea typeface="ヒラギノ角ゴ Pro W3" charset="-128"/>
                <a:sym typeface="Gill Sans" charset="0"/>
              </a:defRPr>
            </a:lvl5pPr>
            <a:lvl6pPr marL="25146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eaLnBrk="1" hangingPunct="1"/>
            <a:fld id="{17BEA9C9-3419-43A4-8A09-C81C7E2EB981}" type="slidenum">
              <a:rPr lang="it-IT" smtClean="0">
                <a:latin typeface="Gill Sans" charset="0"/>
              </a:rPr>
              <a:pPr eaLnBrk="1" hangingPunct="1"/>
              <a:t>31</a:t>
            </a:fld>
            <a:endParaRPr lang="it-IT" smtClean="0">
              <a:latin typeface="Gill Sans"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egnaposto immagine diapositiva 1"/>
          <p:cNvSpPr>
            <a:spLocks noGrp="1" noRot="1" noChangeAspect="1" noTextEdit="1"/>
          </p:cNvSpPr>
          <p:nvPr>
            <p:ph type="sldImg"/>
          </p:nvPr>
        </p:nvSpPr>
        <p:spPr>
          <a:ln/>
        </p:spPr>
      </p:sp>
      <p:sp>
        <p:nvSpPr>
          <p:cNvPr id="79875" name="Segnaposto not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latin typeface="Gill Sans" charset="0"/>
            </a:endParaRPr>
          </a:p>
        </p:txBody>
      </p:sp>
      <p:sp>
        <p:nvSpPr>
          <p:cNvPr id="79876" name="Segnaposto numero diapositiva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defTabSz="912813" eaLnBrk="0" hangingPunct="0">
              <a:defRPr>
                <a:solidFill>
                  <a:srgbClr val="000000"/>
                </a:solidFill>
                <a:latin typeface="Arial" pitchFamily="34" charset="0"/>
                <a:ea typeface="ヒラギノ角ゴ Pro W3" charset="-128"/>
                <a:sym typeface="Gill Sans" charset="0"/>
              </a:defRPr>
            </a:lvl1pPr>
            <a:lvl2pPr marL="742950" indent="-285750" defTabSz="912813" eaLnBrk="0" hangingPunct="0">
              <a:defRPr>
                <a:solidFill>
                  <a:srgbClr val="000000"/>
                </a:solidFill>
                <a:latin typeface="Arial" pitchFamily="34" charset="0"/>
                <a:ea typeface="ヒラギノ角ゴ Pro W3" charset="-128"/>
                <a:sym typeface="Gill Sans" charset="0"/>
              </a:defRPr>
            </a:lvl2pPr>
            <a:lvl3pPr marL="1143000" indent="-228600" defTabSz="912813" eaLnBrk="0" hangingPunct="0">
              <a:defRPr>
                <a:solidFill>
                  <a:srgbClr val="000000"/>
                </a:solidFill>
                <a:latin typeface="Arial" pitchFamily="34" charset="0"/>
                <a:ea typeface="ヒラギノ角ゴ Pro W3" charset="-128"/>
                <a:sym typeface="Gill Sans" charset="0"/>
              </a:defRPr>
            </a:lvl3pPr>
            <a:lvl4pPr marL="1600200" indent="-228600" defTabSz="912813" eaLnBrk="0" hangingPunct="0">
              <a:defRPr>
                <a:solidFill>
                  <a:srgbClr val="000000"/>
                </a:solidFill>
                <a:latin typeface="Arial" pitchFamily="34" charset="0"/>
                <a:ea typeface="ヒラギノ角ゴ Pro W3" charset="-128"/>
                <a:sym typeface="Gill Sans" charset="0"/>
              </a:defRPr>
            </a:lvl4pPr>
            <a:lvl5pPr marL="2057400" indent="-228600" defTabSz="912813" eaLnBrk="0" hangingPunct="0">
              <a:defRPr>
                <a:solidFill>
                  <a:srgbClr val="000000"/>
                </a:solidFill>
                <a:latin typeface="Arial" pitchFamily="34" charset="0"/>
                <a:ea typeface="ヒラギノ角ゴ Pro W3" charset="-128"/>
                <a:sym typeface="Gill Sans" charset="0"/>
              </a:defRPr>
            </a:lvl5pPr>
            <a:lvl6pPr marL="25146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eaLnBrk="1" hangingPunct="1"/>
            <a:fld id="{34087B70-B812-4E2B-89BF-2F384F2E05B3}" type="slidenum">
              <a:rPr lang="it-IT" smtClean="0">
                <a:latin typeface="Gill Sans" charset="0"/>
              </a:rPr>
              <a:pPr eaLnBrk="1" hangingPunct="1"/>
              <a:t>32</a:t>
            </a:fld>
            <a:endParaRPr lang="it-IT" smtClean="0">
              <a:latin typeface="Gill Sans"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egnaposto immagine diapositiva 1"/>
          <p:cNvSpPr>
            <a:spLocks noGrp="1" noRot="1" noChangeAspect="1" noTextEdit="1"/>
          </p:cNvSpPr>
          <p:nvPr>
            <p:ph type="sldImg"/>
          </p:nvPr>
        </p:nvSpPr>
        <p:spPr>
          <a:ln/>
        </p:spPr>
      </p:sp>
      <p:sp>
        <p:nvSpPr>
          <p:cNvPr id="80899" name="Segnaposto not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latin typeface="Gill Sans" charset="0"/>
            </a:endParaRPr>
          </a:p>
        </p:txBody>
      </p:sp>
      <p:sp>
        <p:nvSpPr>
          <p:cNvPr id="80900" name="Segnaposto numero diapositiva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defTabSz="912813" eaLnBrk="0" hangingPunct="0">
              <a:defRPr>
                <a:solidFill>
                  <a:srgbClr val="000000"/>
                </a:solidFill>
                <a:latin typeface="Arial" pitchFamily="34" charset="0"/>
                <a:ea typeface="ヒラギノ角ゴ Pro W3" charset="-128"/>
                <a:sym typeface="Gill Sans" charset="0"/>
              </a:defRPr>
            </a:lvl1pPr>
            <a:lvl2pPr marL="742950" indent="-285750" defTabSz="912813" eaLnBrk="0" hangingPunct="0">
              <a:defRPr>
                <a:solidFill>
                  <a:srgbClr val="000000"/>
                </a:solidFill>
                <a:latin typeface="Arial" pitchFamily="34" charset="0"/>
                <a:ea typeface="ヒラギノ角ゴ Pro W3" charset="-128"/>
                <a:sym typeface="Gill Sans" charset="0"/>
              </a:defRPr>
            </a:lvl2pPr>
            <a:lvl3pPr marL="1143000" indent="-228600" defTabSz="912813" eaLnBrk="0" hangingPunct="0">
              <a:defRPr>
                <a:solidFill>
                  <a:srgbClr val="000000"/>
                </a:solidFill>
                <a:latin typeface="Arial" pitchFamily="34" charset="0"/>
                <a:ea typeface="ヒラギノ角ゴ Pro W3" charset="-128"/>
                <a:sym typeface="Gill Sans" charset="0"/>
              </a:defRPr>
            </a:lvl3pPr>
            <a:lvl4pPr marL="1600200" indent="-228600" defTabSz="912813" eaLnBrk="0" hangingPunct="0">
              <a:defRPr>
                <a:solidFill>
                  <a:srgbClr val="000000"/>
                </a:solidFill>
                <a:latin typeface="Arial" pitchFamily="34" charset="0"/>
                <a:ea typeface="ヒラギノ角ゴ Pro W3" charset="-128"/>
                <a:sym typeface="Gill Sans" charset="0"/>
              </a:defRPr>
            </a:lvl4pPr>
            <a:lvl5pPr marL="2057400" indent="-228600" defTabSz="912813" eaLnBrk="0" hangingPunct="0">
              <a:defRPr>
                <a:solidFill>
                  <a:srgbClr val="000000"/>
                </a:solidFill>
                <a:latin typeface="Arial" pitchFamily="34" charset="0"/>
                <a:ea typeface="ヒラギノ角ゴ Pro W3" charset="-128"/>
                <a:sym typeface="Gill Sans" charset="0"/>
              </a:defRPr>
            </a:lvl5pPr>
            <a:lvl6pPr marL="25146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eaLnBrk="1" hangingPunct="1"/>
            <a:fld id="{CD1405A9-195C-4BC5-B3A6-B6C1A6AED357}" type="slidenum">
              <a:rPr lang="it-IT" smtClean="0">
                <a:latin typeface="Gill Sans" charset="0"/>
              </a:rPr>
              <a:pPr eaLnBrk="1" hangingPunct="1"/>
              <a:t>33</a:t>
            </a:fld>
            <a:endParaRPr lang="it-IT" smtClean="0">
              <a:latin typeface="Gill Sans"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egnaposto immagine diapositiva 1"/>
          <p:cNvSpPr>
            <a:spLocks noGrp="1" noRot="1" noChangeAspect="1" noTextEdit="1"/>
          </p:cNvSpPr>
          <p:nvPr>
            <p:ph type="sldImg"/>
          </p:nvPr>
        </p:nvSpPr>
        <p:spPr>
          <a:ln/>
        </p:spPr>
      </p:sp>
      <p:sp>
        <p:nvSpPr>
          <p:cNvPr id="81923" name="Segnaposto not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latin typeface="Gill Sans" charset="0"/>
            </a:endParaRPr>
          </a:p>
        </p:txBody>
      </p:sp>
      <p:sp>
        <p:nvSpPr>
          <p:cNvPr id="81924" name="Segnaposto numero diapositiva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defTabSz="912813" eaLnBrk="0" hangingPunct="0">
              <a:defRPr>
                <a:solidFill>
                  <a:srgbClr val="000000"/>
                </a:solidFill>
                <a:latin typeface="Arial" pitchFamily="34" charset="0"/>
                <a:ea typeface="ヒラギノ角ゴ Pro W3" charset="-128"/>
                <a:sym typeface="Gill Sans" charset="0"/>
              </a:defRPr>
            </a:lvl1pPr>
            <a:lvl2pPr marL="742950" indent="-285750" defTabSz="912813" eaLnBrk="0" hangingPunct="0">
              <a:defRPr>
                <a:solidFill>
                  <a:srgbClr val="000000"/>
                </a:solidFill>
                <a:latin typeface="Arial" pitchFamily="34" charset="0"/>
                <a:ea typeface="ヒラギノ角ゴ Pro W3" charset="-128"/>
                <a:sym typeface="Gill Sans" charset="0"/>
              </a:defRPr>
            </a:lvl2pPr>
            <a:lvl3pPr marL="1143000" indent="-228600" defTabSz="912813" eaLnBrk="0" hangingPunct="0">
              <a:defRPr>
                <a:solidFill>
                  <a:srgbClr val="000000"/>
                </a:solidFill>
                <a:latin typeface="Arial" pitchFamily="34" charset="0"/>
                <a:ea typeface="ヒラギノ角ゴ Pro W3" charset="-128"/>
                <a:sym typeface="Gill Sans" charset="0"/>
              </a:defRPr>
            </a:lvl3pPr>
            <a:lvl4pPr marL="1600200" indent="-228600" defTabSz="912813" eaLnBrk="0" hangingPunct="0">
              <a:defRPr>
                <a:solidFill>
                  <a:srgbClr val="000000"/>
                </a:solidFill>
                <a:latin typeface="Arial" pitchFamily="34" charset="0"/>
                <a:ea typeface="ヒラギノ角ゴ Pro W3" charset="-128"/>
                <a:sym typeface="Gill Sans" charset="0"/>
              </a:defRPr>
            </a:lvl4pPr>
            <a:lvl5pPr marL="2057400" indent="-228600" defTabSz="912813" eaLnBrk="0" hangingPunct="0">
              <a:defRPr>
                <a:solidFill>
                  <a:srgbClr val="000000"/>
                </a:solidFill>
                <a:latin typeface="Arial" pitchFamily="34" charset="0"/>
                <a:ea typeface="ヒラギノ角ゴ Pro W3" charset="-128"/>
                <a:sym typeface="Gill Sans" charset="0"/>
              </a:defRPr>
            </a:lvl5pPr>
            <a:lvl6pPr marL="25146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eaLnBrk="1" hangingPunct="1"/>
            <a:fld id="{2E1B046E-C024-4C13-A185-9C14F2927916}" type="slidenum">
              <a:rPr lang="it-IT" smtClean="0">
                <a:latin typeface="Gill Sans" charset="0"/>
              </a:rPr>
              <a:pPr eaLnBrk="1" hangingPunct="1"/>
              <a:t>34</a:t>
            </a:fld>
            <a:endParaRPr lang="it-IT" smtClean="0">
              <a:latin typeface="Gill Sans"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egnaposto immagine diapositiva 1"/>
          <p:cNvSpPr>
            <a:spLocks noGrp="1" noRot="1" noChangeAspect="1" noTextEdit="1"/>
          </p:cNvSpPr>
          <p:nvPr>
            <p:ph type="sldImg"/>
          </p:nvPr>
        </p:nvSpPr>
        <p:spPr>
          <a:ln/>
        </p:spPr>
      </p:sp>
      <p:sp>
        <p:nvSpPr>
          <p:cNvPr id="82947" name="Segnaposto not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latin typeface="Gill Sans" charset="0"/>
            </a:endParaRPr>
          </a:p>
        </p:txBody>
      </p:sp>
      <p:sp>
        <p:nvSpPr>
          <p:cNvPr id="82948" name="Segnaposto numero diapositiva 3"/>
          <p:cNvSpPr txBox="1">
            <a:spLocks noGrp="1"/>
          </p:cNvSpPr>
          <p:nvPr/>
        </p:nvSpPr>
        <p:spPr bwMode="auto">
          <a:xfrm>
            <a:off x="3816350" y="9372600"/>
            <a:ext cx="29194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1385" tIns="45691" rIns="91385" bIns="45691" anchor="b"/>
          <a:lstStyle>
            <a:lvl1pPr defTabSz="912813" eaLnBrk="0" hangingPunct="0">
              <a:defRPr>
                <a:solidFill>
                  <a:srgbClr val="000000"/>
                </a:solidFill>
                <a:latin typeface="Arial" pitchFamily="34" charset="0"/>
                <a:ea typeface="ヒラギノ角ゴ Pro W3" charset="-128"/>
                <a:sym typeface="Gill Sans" charset="0"/>
              </a:defRPr>
            </a:lvl1pPr>
            <a:lvl2pPr marL="742950" indent="-285750" defTabSz="912813" eaLnBrk="0" hangingPunct="0">
              <a:defRPr>
                <a:solidFill>
                  <a:srgbClr val="000000"/>
                </a:solidFill>
                <a:latin typeface="Arial" pitchFamily="34" charset="0"/>
                <a:ea typeface="ヒラギノ角ゴ Pro W3" charset="-128"/>
                <a:sym typeface="Gill Sans" charset="0"/>
              </a:defRPr>
            </a:lvl2pPr>
            <a:lvl3pPr marL="1143000" indent="-228600" defTabSz="912813" eaLnBrk="0" hangingPunct="0">
              <a:defRPr>
                <a:solidFill>
                  <a:srgbClr val="000000"/>
                </a:solidFill>
                <a:latin typeface="Arial" pitchFamily="34" charset="0"/>
                <a:ea typeface="ヒラギノ角ゴ Pro W3" charset="-128"/>
                <a:sym typeface="Gill Sans" charset="0"/>
              </a:defRPr>
            </a:lvl3pPr>
            <a:lvl4pPr marL="1600200" indent="-228600" defTabSz="912813" eaLnBrk="0" hangingPunct="0">
              <a:defRPr>
                <a:solidFill>
                  <a:srgbClr val="000000"/>
                </a:solidFill>
                <a:latin typeface="Arial" pitchFamily="34" charset="0"/>
                <a:ea typeface="ヒラギノ角ゴ Pro W3" charset="-128"/>
                <a:sym typeface="Gill Sans" charset="0"/>
              </a:defRPr>
            </a:lvl4pPr>
            <a:lvl5pPr marL="2057400" indent="-228600" defTabSz="912813" eaLnBrk="0" hangingPunct="0">
              <a:defRPr>
                <a:solidFill>
                  <a:srgbClr val="000000"/>
                </a:solidFill>
                <a:latin typeface="Arial" pitchFamily="34" charset="0"/>
                <a:ea typeface="ヒラギノ角ゴ Pro W3" charset="-128"/>
                <a:sym typeface="Gill Sans" charset="0"/>
              </a:defRPr>
            </a:lvl5pPr>
            <a:lvl6pPr marL="25146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algn="r" eaLnBrk="1" hangingPunct="1"/>
            <a:fld id="{7E80EF5C-7CE9-430F-9F6A-A10F64E1CCE8}" type="slidenum">
              <a:rPr lang="it-IT" sz="1200">
                <a:latin typeface="Gill Sans" charset="0"/>
              </a:rPr>
              <a:pPr algn="r" eaLnBrk="1" hangingPunct="1"/>
              <a:t>35</a:t>
            </a:fld>
            <a:endParaRPr lang="it-IT" sz="1200">
              <a:latin typeface="Gill Sans"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egnaposto immagine diapositiva 1"/>
          <p:cNvSpPr>
            <a:spLocks noGrp="1" noRot="1" noChangeAspect="1" noTextEdit="1"/>
          </p:cNvSpPr>
          <p:nvPr>
            <p:ph type="sldImg"/>
          </p:nvPr>
        </p:nvSpPr>
        <p:spPr>
          <a:ln/>
        </p:spPr>
      </p:sp>
      <p:sp>
        <p:nvSpPr>
          <p:cNvPr id="83971" name="Segnaposto not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latin typeface="Gill Sans" charset="0"/>
            </a:endParaRPr>
          </a:p>
        </p:txBody>
      </p:sp>
      <p:sp>
        <p:nvSpPr>
          <p:cNvPr id="83972" name="Segnaposto numero diapositiva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defTabSz="912813" eaLnBrk="0" hangingPunct="0">
              <a:defRPr>
                <a:solidFill>
                  <a:srgbClr val="000000"/>
                </a:solidFill>
                <a:latin typeface="Arial" pitchFamily="34" charset="0"/>
                <a:ea typeface="ヒラギノ角ゴ Pro W3" charset="-128"/>
                <a:sym typeface="Gill Sans" charset="0"/>
              </a:defRPr>
            </a:lvl1pPr>
            <a:lvl2pPr marL="742950" indent="-285750" defTabSz="912813" eaLnBrk="0" hangingPunct="0">
              <a:defRPr>
                <a:solidFill>
                  <a:srgbClr val="000000"/>
                </a:solidFill>
                <a:latin typeface="Arial" pitchFamily="34" charset="0"/>
                <a:ea typeface="ヒラギノ角ゴ Pro W3" charset="-128"/>
                <a:sym typeface="Gill Sans" charset="0"/>
              </a:defRPr>
            </a:lvl2pPr>
            <a:lvl3pPr marL="1143000" indent="-228600" defTabSz="912813" eaLnBrk="0" hangingPunct="0">
              <a:defRPr>
                <a:solidFill>
                  <a:srgbClr val="000000"/>
                </a:solidFill>
                <a:latin typeface="Arial" pitchFamily="34" charset="0"/>
                <a:ea typeface="ヒラギノ角ゴ Pro W3" charset="-128"/>
                <a:sym typeface="Gill Sans" charset="0"/>
              </a:defRPr>
            </a:lvl3pPr>
            <a:lvl4pPr marL="1600200" indent="-228600" defTabSz="912813" eaLnBrk="0" hangingPunct="0">
              <a:defRPr>
                <a:solidFill>
                  <a:srgbClr val="000000"/>
                </a:solidFill>
                <a:latin typeface="Arial" pitchFamily="34" charset="0"/>
                <a:ea typeface="ヒラギノ角ゴ Pro W3" charset="-128"/>
                <a:sym typeface="Gill Sans" charset="0"/>
              </a:defRPr>
            </a:lvl4pPr>
            <a:lvl5pPr marL="2057400" indent="-228600" defTabSz="912813" eaLnBrk="0" hangingPunct="0">
              <a:defRPr>
                <a:solidFill>
                  <a:srgbClr val="000000"/>
                </a:solidFill>
                <a:latin typeface="Arial" pitchFamily="34" charset="0"/>
                <a:ea typeface="ヒラギノ角ゴ Pro W3" charset="-128"/>
                <a:sym typeface="Gill Sans" charset="0"/>
              </a:defRPr>
            </a:lvl5pPr>
            <a:lvl6pPr marL="25146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eaLnBrk="1" hangingPunct="1"/>
            <a:fld id="{E68647F6-C8BC-4DB6-9700-A9AF51000612}" type="slidenum">
              <a:rPr lang="it-IT" smtClean="0">
                <a:latin typeface="Gill Sans" charset="0"/>
              </a:rPr>
              <a:pPr eaLnBrk="1" hangingPunct="1"/>
              <a:t>36</a:t>
            </a:fld>
            <a:endParaRPr lang="it-IT" smtClean="0">
              <a:latin typeface="Gill Sans"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egnaposto immagine diapositiva 1"/>
          <p:cNvSpPr>
            <a:spLocks noGrp="1" noRot="1" noChangeAspect="1" noTextEdit="1"/>
          </p:cNvSpPr>
          <p:nvPr>
            <p:ph type="sldImg"/>
          </p:nvPr>
        </p:nvSpPr>
        <p:spPr>
          <a:ln/>
        </p:spPr>
      </p:sp>
      <p:sp>
        <p:nvSpPr>
          <p:cNvPr id="84995" name="Segnaposto not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latin typeface="Gill Sans" charset="0"/>
            </a:endParaRPr>
          </a:p>
        </p:txBody>
      </p:sp>
      <p:sp>
        <p:nvSpPr>
          <p:cNvPr id="84996" name="Segnaposto numero diapositiva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defTabSz="912813" eaLnBrk="0" hangingPunct="0">
              <a:defRPr>
                <a:solidFill>
                  <a:srgbClr val="000000"/>
                </a:solidFill>
                <a:latin typeface="Arial" pitchFamily="34" charset="0"/>
                <a:ea typeface="ヒラギノ角ゴ Pro W3" charset="-128"/>
                <a:sym typeface="Gill Sans" charset="0"/>
              </a:defRPr>
            </a:lvl1pPr>
            <a:lvl2pPr marL="742950" indent="-285750" defTabSz="912813" eaLnBrk="0" hangingPunct="0">
              <a:defRPr>
                <a:solidFill>
                  <a:srgbClr val="000000"/>
                </a:solidFill>
                <a:latin typeface="Arial" pitchFamily="34" charset="0"/>
                <a:ea typeface="ヒラギノ角ゴ Pro W3" charset="-128"/>
                <a:sym typeface="Gill Sans" charset="0"/>
              </a:defRPr>
            </a:lvl2pPr>
            <a:lvl3pPr marL="1143000" indent="-228600" defTabSz="912813" eaLnBrk="0" hangingPunct="0">
              <a:defRPr>
                <a:solidFill>
                  <a:srgbClr val="000000"/>
                </a:solidFill>
                <a:latin typeface="Arial" pitchFamily="34" charset="0"/>
                <a:ea typeface="ヒラギノ角ゴ Pro W3" charset="-128"/>
                <a:sym typeface="Gill Sans" charset="0"/>
              </a:defRPr>
            </a:lvl3pPr>
            <a:lvl4pPr marL="1600200" indent="-228600" defTabSz="912813" eaLnBrk="0" hangingPunct="0">
              <a:defRPr>
                <a:solidFill>
                  <a:srgbClr val="000000"/>
                </a:solidFill>
                <a:latin typeface="Arial" pitchFamily="34" charset="0"/>
                <a:ea typeface="ヒラギノ角ゴ Pro W3" charset="-128"/>
                <a:sym typeface="Gill Sans" charset="0"/>
              </a:defRPr>
            </a:lvl4pPr>
            <a:lvl5pPr marL="2057400" indent="-228600" defTabSz="912813" eaLnBrk="0" hangingPunct="0">
              <a:defRPr>
                <a:solidFill>
                  <a:srgbClr val="000000"/>
                </a:solidFill>
                <a:latin typeface="Arial" pitchFamily="34" charset="0"/>
                <a:ea typeface="ヒラギノ角ゴ Pro W3" charset="-128"/>
                <a:sym typeface="Gill Sans" charset="0"/>
              </a:defRPr>
            </a:lvl5pPr>
            <a:lvl6pPr marL="25146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eaLnBrk="1" hangingPunct="1"/>
            <a:fld id="{0D032A32-D2A7-4777-884F-DAA20C5459A2}" type="slidenum">
              <a:rPr lang="it-IT" smtClean="0">
                <a:latin typeface="Gill Sans" charset="0"/>
              </a:rPr>
              <a:pPr eaLnBrk="1" hangingPunct="1"/>
              <a:t>37</a:t>
            </a:fld>
            <a:endParaRPr lang="it-IT" smtClean="0">
              <a:latin typeface="Gill Sans"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egnaposto immagine diapositiva 1"/>
          <p:cNvSpPr>
            <a:spLocks noGrp="1" noRot="1" noChangeAspect="1" noTextEdit="1"/>
          </p:cNvSpPr>
          <p:nvPr>
            <p:ph type="sldImg"/>
          </p:nvPr>
        </p:nvSpPr>
        <p:spPr>
          <a:ln/>
        </p:spPr>
      </p:sp>
      <p:sp>
        <p:nvSpPr>
          <p:cNvPr id="86019" name="Segnaposto not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latin typeface="Gill Sans" charset="0"/>
            </a:endParaRPr>
          </a:p>
        </p:txBody>
      </p:sp>
      <p:sp>
        <p:nvSpPr>
          <p:cNvPr id="86020" name="Segnaposto numero diapositiva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defTabSz="912813" eaLnBrk="0" hangingPunct="0">
              <a:defRPr>
                <a:solidFill>
                  <a:srgbClr val="000000"/>
                </a:solidFill>
                <a:latin typeface="Arial" pitchFamily="34" charset="0"/>
                <a:ea typeface="ヒラギノ角ゴ Pro W3" charset="-128"/>
                <a:sym typeface="Gill Sans" charset="0"/>
              </a:defRPr>
            </a:lvl1pPr>
            <a:lvl2pPr marL="742950" indent="-285750" defTabSz="912813" eaLnBrk="0" hangingPunct="0">
              <a:defRPr>
                <a:solidFill>
                  <a:srgbClr val="000000"/>
                </a:solidFill>
                <a:latin typeface="Arial" pitchFamily="34" charset="0"/>
                <a:ea typeface="ヒラギノ角ゴ Pro W3" charset="-128"/>
                <a:sym typeface="Gill Sans" charset="0"/>
              </a:defRPr>
            </a:lvl2pPr>
            <a:lvl3pPr marL="1143000" indent="-228600" defTabSz="912813" eaLnBrk="0" hangingPunct="0">
              <a:defRPr>
                <a:solidFill>
                  <a:srgbClr val="000000"/>
                </a:solidFill>
                <a:latin typeface="Arial" pitchFamily="34" charset="0"/>
                <a:ea typeface="ヒラギノ角ゴ Pro W3" charset="-128"/>
                <a:sym typeface="Gill Sans" charset="0"/>
              </a:defRPr>
            </a:lvl3pPr>
            <a:lvl4pPr marL="1600200" indent="-228600" defTabSz="912813" eaLnBrk="0" hangingPunct="0">
              <a:defRPr>
                <a:solidFill>
                  <a:srgbClr val="000000"/>
                </a:solidFill>
                <a:latin typeface="Arial" pitchFamily="34" charset="0"/>
                <a:ea typeface="ヒラギノ角ゴ Pro W3" charset="-128"/>
                <a:sym typeface="Gill Sans" charset="0"/>
              </a:defRPr>
            </a:lvl4pPr>
            <a:lvl5pPr marL="2057400" indent="-228600" defTabSz="912813" eaLnBrk="0" hangingPunct="0">
              <a:defRPr>
                <a:solidFill>
                  <a:srgbClr val="000000"/>
                </a:solidFill>
                <a:latin typeface="Arial" pitchFamily="34" charset="0"/>
                <a:ea typeface="ヒラギノ角ゴ Pro W3" charset="-128"/>
                <a:sym typeface="Gill Sans" charset="0"/>
              </a:defRPr>
            </a:lvl5pPr>
            <a:lvl6pPr marL="25146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eaLnBrk="1" hangingPunct="1"/>
            <a:fld id="{D5C17E58-20BD-4592-87F9-DE30C20B7795}" type="slidenum">
              <a:rPr lang="it-IT" smtClean="0">
                <a:latin typeface="Gill Sans" charset="0"/>
              </a:rPr>
              <a:pPr eaLnBrk="1" hangingPunct="1"/>
              <a:t>38</a:t>
            </a:fld>
            <a:endParaRPr lang="it-IT" smtClean="0">
              <a:latin typeface="Gill Sans"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egnaposto immagine diapositiva 1"/>
          <p:cNvSpPr>
            <a:spLocks noGrp="1" noRot="1" noChangeAspect="1" noTextEdit="1"/>
          </p:cNvSpPr>
          <p:nvPr>
            <p:ph type="sldImg"/>
          </p:nvPr>
        </p:nvSpPr>
        <p:spPr>
          <a:ln/>
        </p:spPr>
      </p:sp>
      <p:sp>
        <p:nvSpPr>
          <p:cNvPr id="87043" name="Segnaposto not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latin typeface="Gill Sans" charset="0"/>
            </a:endParaRPr>
          </a:p>
        </p:txBody>
      </p:sp>
      <p:sp>
        <p:nvSpPr>
          <p:cNvPr id="87044" name="Segnaposto numero diapositiva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defTabSz="912813" eaLnBrk="0" hangingPunct="0">
              <a:defRPr>
                <a:solidFill>
                  <a:srgbClr val="000000"/>
                </a:solidFill>
                <a:latin typeface="Arial" pitchFamily="34" charset="0"/>
                <a:ea typeface="ヒラギノ角ゴ Pro W3" charset="-128"/>
                <a:sym typeface="Gill Sans" charset="0"/>
              </a:defRPr>
            </a:lvl1pPr>
            <a:lvl2pPr marL="742950" indent="-285750" defTabSz="912813" eaLnBrk="0" hangingPunct="0">
              <a:defRPr>
                <a:solidFill>
                  <a:srgbClr val="000000"/>
                </a:solidFill>
                <a:latin typeface="Arial" pitchFamily="34" charset="0"/>
                <a:ea typeface="ヒラギノ角ゴ Pro W3" charset="-128"/>
                <a:sym typeface="Gill Sans" charset="0"/>
              </a:defRPr>
            </a:lvl2pPr>
            <a:lvl3pPr marL="1143000" indent="-228600" defTabSz="912813" eaLnBrk="0" hangingPunct="0">
              <a:defRPr>
                <a:solidFill>
                  <a:srgbClr val="000000"/>
                </a:solidFill>
                <a:latin typeface="Arial" pitchFamily="34" charset="0"/>
                <a:ea typeface="ヒラギノ角ゴ Pro W3" charset="-128"/>
                <a:sym typeface="Gill Sans" charset="0"/>
              </a:defRPr>
            </a:lvl3pPr>
            <a:lvl4pPr marL="1600200" indent="-228600" defTabSz="912813" eaLnBrk="0" hangingPunct="0">
              <a:defRPr>
                <a:solidFill>
                  <a:srgbClr val="000000"/>
                </a:solidFill>
                <a:latin typeface="Arial" pitchFamily="34" charset="0"/>
                <a:ea typeface="ヒラギノ角ゴ Pro W3" charset="-128"/>
                <a:sym typeface="Gill Sans" charset="0"/>
              </a:defRPr>
            </a:lvl4pPr>
            <a:lvl5pPr marL="2057400" indent="-228600" defTabSz="912813" eaLnBrk="0" hangingPunct="0">
              <a:defRPr>
                <a:solidFill>
                  <a:srgbClr val="000000"/>
                </a:solidFill>
                <a:latin typeface="Arial" pitchFamily="34" charset="0"/>
                <a:ea typeface="ヒラギノ角ゴ Pro W3" charset="-128"/>
                <a:sym typeface="Gill Sans" charset="0"/>
              </a:defRPr>
            </a:lvl5pPr>
            <a:lvl6pPr marL="25146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eaLnBrk="1" hangingPunct="1"/>
            <a:fld id="{5A41B60D-0EBF-43D2-9898-0D20B2D6D579}" type="slidenum">
              <a:rPr lang="it-IT" smtClean="0">
                <a:latin typeface="Gill Sans" charset="0"/>
              </a:rPr>
              <a:pPr eaLnBrk="1" hangingPunct="1"/>
              <a:t>39</a:t>
            </a:fld>
            <a:endParaRPr lang="it-IT" smtClean="0">
              <a:latin typeface="Gill San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it-IT" sz="800" b="1" u="sng" smtClean="0">
                <a:latin typeface="Gill Sans" charset="0"/>
              </a:rPr>
              <a:t>A voce:</a:t>
            </a:r>
            <a:r>
              <a:rPr lang="it-IT" sz="800" smtClean="0">
                <a:latin typeface="Gill Sans" charset="0"/>
              </a:rPr>
              <a:t> MISSION -&gt; Regionale -&gt; Aziendale</a:t>
            </a:r>
          </a:p>
          <a:p>
            <a:endParaRPr lang="it-IT" smtClean="0">
              <a:latin typeface="Gill Sans"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p:cNvSpPr>
          <p:nvPr/>
        </p:nvSpPr>
        <p:spPr bwMode="auto">
          <a:xfrm>
            <a:off x="3816350" y="9372600"/>
            <a:ext cx="29194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1385" tIns="45691" rIns="91385" bIns="45691" anchor="b"/>
          <a:lstStyle>
            <a:lvl1pPr defTabSz="912813" eaLnBrk="0" hangingPunct="0">
              <a:defRPr>
                <a:solidFill>
                  <a:srgbClr val="000000"/>
                </a:solidFill>
                <a:latin typeface="Arial" pitchFamily="34" charset="0"/>
                <a:ea typeface="ヒラギノ角ゴ Pro W3" charset="-128"/>
                <a:sym typeface="Gill Sans" charset="0"/>
              </a:defRPr>
            </a:lvl1pPr>
            <a:lvl2pPr marL="742950" indent="-285750" defTabSz="912813" eaLnBrk="0" hangingPunct="0">
              <a:defRPr>
                <a:solidFill>
                  <a:srgbClr val="000000"/>
                </a:solidFill>
                <a:latin typeface="Arial" pitchFamily="34" charset="0"/>
                <a:ea typeface="ヒラギノ角ゴ Pro W3" charset="-128"/>
                <a:sym typeface="Gill Sans" charset="0"/>
              </a:defRPr>
            </a:lvl2pPr>
            <a:lvl3pPr marL="1143000" indent="-228600" defTabSz="912813" eaLnBrk="0" hangingPunct="0">
              <a:defRPr>
                <a:solidFill>
                  <a:srgbClr val="000000"/>
                </a:solidFill>
                <a:latin typeface="Arial" pitchFamily="34" charset="0"/>
                <a:ea typeface="ヒラギノ角ゴ Pro W3" charset="-128"/>
                <a:sym typeface="Gill Sans" charset="0"/>
              </a:defRPr>
            </a:lvl3pPr>
            <a:lvl4pPr marL="1600200" indent="-228600" defTabSz="912813" eaLnBrk="0" hangingPunct="0">
              <a:defRPr>
                <a:solidFill>
                  <a:srgbClr val="000000"/>
                </a:solidFill>
                <a:latin typeface="Arial" pitchFamily="34" charset="0"/>
                <a:ea typeface="ヒラギノ角ゴ Pro W3" charset="-128"/>
                <a:sym typeface="Gill Sans" charset="0"/>
              </a:defRPr>
            </a:lvl4pPr>
            <a:lvl5pPr marL="2057400" indent="-228600" defTabSz="912813" eaLnBrk="0" hangingPunct="0">
              <a:defRPr>
                <a:solidFill>
                  <a:srgbClr val="000000"/>
                </a:solidFill>
                <a:latin typeface="Arial" pitchFamily="34" charset="0"/>
                <a:ea typeface="ヒラギノ角ゴ Pro W3" charset="-128"/>
                <a:sym typeface="Gill Sans" charset="0"/>
              </a:defRPr>
            </a:lvl5pPr>
            <a:lvl6pPr marL="25146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algn="r" eaLnBrk="1" hangingPunct="1"/>
            <a:fld id="{86114349-B8F9-490F-8D48-A30C6BB3F61C}" type="slidenum">
              <a:rPr lang="it-IT" sz="1200">
                <a:latin typeface="Gill Sans" charset="0"/>
              </a:rPr>
              <a:pPr algn="r" eaLnBrk="1" hangingPunct="1"/>
              <a:t>40</a:t>
            </a:fld>
            <a:endParaRPr lang="it-IT" sz="1200">
              <a:latin typeface="Gill Sans" charset="0"/>
            </a:endParaRPr>
          </a:p>
        </p:txBody>
      </p:sp>
      <p:sp>
        <p:nvSpPr>
          <p:cNvPr id="88067" name="Rectangle 2"/>
          <p:cNvSpPr>
            <a:spLocks noGrp="1" noRot="1" noChangeAspect="1" noChangeArrowheads="1" noTextEdit="1"/>
          </p:cNvSpPr>
          <p:nvPr>
            <p:ph type="sldImg"/>
          </p:nvPr>
        </p:nvSpPr>
        <p:spPr>
          <a:xfrm>
            <a:off x="901700" y="739775"/>
            <a:ext cx="4933950" cy="3700463"/>
          </a:xfrm>
          <a:ln/>
        </p:spPr>
      </p:sp>
      <p:sp>
        <p:nvSpPr>
          <p:cNvPr id="88068"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latin typeface="Gill San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it-IT" sz="800" b="1" u="sng" smtClean="0">
                <a:latin typeface="Gill Sans" charset="0"/>
              </a:rPr>
              <a:t>A voce:</a:t>
            </a:r>
            <a:r>
              <a:rPr lang="it-IT" sz="800" smtClean="0">
                <a:latin typeface="Gill Sans" charset="0"/>
              </a:rPr>
              <a:t> MISSION -&gt; Regionale -&gt; Aziendale</a:t>
            </a:r>
          </a:p>
          <a:p>
            <a:endParaRPr lang="it-IT" smtClean="0">
              <a:latin typeface="Gill San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it-IT" sz="800" b="1" u="sng" smtClean="0">
                <a:latin typeface="Gill Sans" charset="0"/>
              </a:rPr>
              <a:t>A voce:</a:t>
            </a:r>
            <a:r>
              <a:rPr lang="it-IT" sz="800" smtClean="0">
                <a:latin typeface="Gill Sans" charset="0"/>
              </a:rPr>
              <a:t> MISSION -&gt; Regionale -&gt; Aziendale</a:t>
            </a:r>
          </a:p>
          <a:p>
            <a:endParaRPr lang="it-IT" smtClean="0">
              <a:latin typeface="Gill San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a:ln/>
        </p:spPr>
      </p:sp>
      <p:sp>
        <p:nvSpPr>
          <p:cNvPr id="53251" name="Segnaposto not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latin typeface="Gill Sans" charset="0"/>
            </a:endParaRPr>
          </a:p>
        </p:txBody>
      </p:sp>
      <p:sp>
        <p:nvSpPr>
          <p:cNvPr id="53252" name="Segnaposto numero diapositiva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defTabSz="912813" eaLnBrk="0" hangingPunct="0">
              <a:defRPr>
                <a:solidFill>
                  <a:srgbClr val="000000"/>
                </a:solidFill>
                <a:latin typeface="Arial" pitchFamily="34" charset="0"/>
                <a:ea typeface="ヒラギノ角ゴ Pro W3" charset="-128"/>
                <a:sym typeface="Gill Sans" charset="0"/>
              </a:defRPr>
            </a:lvl1pPr>
            <a:lvl2pPr marL="742950" indent="-285750" defTabSz="912813" eaLnBrk="0" hangingPunct="0">
              <a:defRPr>
                <a:solidFill>
                  <a:srgbClr val="000000"/>
                </a:solidFill>
                <a:latin typeface="Arial" pitchFamily="34" charset="0"/>
                <a:ea typeface="ヒラギノ角ゴ Pro W3" charset="-128"/>
                <a:sym typeface="Gill Sans" charset="0"/>
              </a:defRPr>
            </a:lvl2pPr>
            <a:lvl3pPr marL="1143000" indent="-228600" defTabSz="912813" eaLnBrk="0" hangingPunct="0">
              <a:defRPr>
                <a:solidFill>
                  <a:srgbClr val="000000"/>
                </a:solidFill>
                <a:latin typeface="Arial" pitchFamily="34" charset="0"/>
                <a:ea typeface="ヒラギノ角ゴ Pro W3" charset="-128"/>
                <a:sym typeface="Gill Sans" charset="0"/>
              </a:defRPr>
            </a:lvl3pPr>
            <a:lvl4pPr marL="1600200" indent="-228600" defTabSz="912813" eaLnBrk="0" hangingPunct="0">
              <a:defRPr>
                <a:solidFill>
                  <a:srgbClr val="000000"/>
                </a:solidFill>
                <a:latin typeface="Arial" pitchFamily="34" charset="0"/>
                <a:ea typeface="ヒラギノ角ゴ Pro W3" charset="-128"/>
                <a:sym typeface="Gill Sans" charset="0"/>
              </a:defRPr>
            </a:lvl4pPr>
            <a:lvl5pPr marL="2057400" indent="-228600" defTabSz="912813" eaLnBrk="0" hangingPunct="0">
              <a:defRPr>
                <a:solidFill>
                  <a:srgbClr val="000000"/>
                </a:solidFill>
                <a:latin typeface="Arial" pitchFamily="34" charset="0"/>
                <a:ea typeface="ヒラギノ角ゴ Pro W3" charset="-128"/>
                <a:sym typeface="Gill Sans" charset="0"/>
              </a:defRPr>
            </a:lvl5pPr>
            <a:lvl6pPr marL="25146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eaLnBrk="1" hangingPunct="1"/>
            <a:fld id="{ACF96BDA-63A2-4247-8FB5-86EF50EC9557}" type="slidenum">
              <a:rPr lang="it-IT" smtClean="0">
                <a:latin typeface="Gill Sans" charset="0"/>
              </a:rPr>
              <a:pPr eaLnBrk="1" hangingPunct="1"/>
              <a:t>7</a:t>
            </a:fld>
            <a:endParaRPr lang="it-IT" smtClean="0">
              <a:latin typeface="Gill San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latin typeface="Gill Sans" charset="0"/>
            </a:endParaRPr>
          </a:p>
        </p:txBody>
      </p:sp>
      <p:sp>
        <p:nvSpPr>
          <p:cNvPr id="54276" name="Segnaposto numero diapositiva 3"/>
          <p:cNvSpPr txBox="1">
            <a:spLocks noGrp="1"/>
          </p:cNvSpPr>
          <p:nvPr/>
        </p:nvSpPr>
        <p:spPr bwMode="auto">
          <a:xfrm>
            <a:off x="3816350" y="9372600"/>
            <a:ext cx="29194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1385" tIns="45691" rIns="91385" bIns="45691" anchor="b"/>
          <a:lstStyle>
            <a:lvl1pPr defTabSz="912813" eaLnBrk="0" hangingPunct="0">
              <a:defRPr>
                <a:solidFill>
                  <a:srgbClr val="000000"/>
                </a:solidFill>
                <a:latin typeface="Arial" pitchFamily="34" charset="0"/>
                <a:ea typeface="ヒラギノ角ゴ Pro W3" charset="-128"/>
                <a:sym typeface="Gill Sans" charset="0"/>
              </a:defRPr>
            </a:lvl1pPr>
            <a:lvl2pPr marL="742950" indent="-285750" defTabSz="912813" eaLnBrk="0" hangingPunct="0">
              <a:defRPr>
                <a:solidFill>
                  <a:srgbClr val="000000"/>
                </a:solidFill>
                <a:latin typeface="Arial" pitchFamily="34" charset="0"/>
                <a:ea typeface="ヒラギノ角ゴ Pro W3" charset="-128"/>
                <a:sym typeface="Gill Sans" charset="0"/>
              </a:defRPr>
            </a:lvl2pPr>
            <a:lvl3pPr marL="1143000" indent="-228600" defTabSz="912813" eaLnBrk="0" hangingPunct="0">
              <a:defRPr>
                <a:solidFill>
                  <a:srgbClr val="000000"/>
                </a:solidFill>
                <a:latin typeface="Arial" pitchFamily="34" charset="0"/>
                <a:ea typeface="ヒラギノ角ゴ Pro W3" charset="-128"/>
                <a:sym typeface="Gill Sans" charset="0"/>
              </a:defRPr>
            </a:lvl3pPr>
            <a:lvl4pPr marL="1600200" indent="-228600" defTabSz="912813" eaLnBrk="0" hangingPunct="0">
              <a:defRPr>
                <a:solidFill>
                  <a:srgbClr val="000000"/>
                </a:solidFill>
                <a:latin typeface="Arial" pitchFamily="34" charset="0"/>
                <a:ea typeface="ヒラギノ角ゴ Pro W3" charset="-128"/>
                <a:sym typeface="Gill Sans" charset="0"/>
              </a:defRPr>
            </a:lvl4pPr>
            <a:lvl5pPr marL="2057400" indent="-228600" defTabSz="912813" eaLnBrk="0" hangingPunct="0">
              <a:defRPr>
                <a:solidFill>
                  <a:srgbClr val="000000"/>
                </a:solidFill>
                <a:latin typeface="Arial" pitchFamily="34" charset="0"/>
                <a:ea typeface="ヒラギノ角ゴ Pro W3" charset="-128"/>
                <a:sym typeface="Gill Sans" charset="0"/>
              </a:defRPr>
            </a:lvl5pPr>
            <a:lvl6pPr marL="25146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defTabSz="912813"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algn="r" eaLnBrk="1" hangingPunct="1"/>
            <a:fld id="{28CEBCFF-6310-4A05-A122-50DC10D042BA}" type="slidenum">
              <a:rPr lang="it-IT" sz="1200">
                <a:latin typeface="Gill Sans" charset="0"/>
              </a:rPr>
              <a:pPr algn="r" eaLnBrk="1" hangingPunct="1"/>
              <a:t>8</a:t>
            </a:fld>
            <a:endParaRPr lang="it-IT" sz="1200">
              <a:latin typeface="Gill San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it-IT" sz="800" b="1" u="sng" smtClean="0">
                <a:latin typeface="Gill Sans" charset="0"/>
              </a:rPr>
              <a:t>A voce:</a:t>
            </a:r>
            <a:r>
              <a:rPr lang="it-IT" sz="800" smtClean="0">
                <a:latin typeface="Gill Sans" charset="0"/>
              </a:rPr>
              <a:t> MISSION -&gt; Regionale -&gt; Aziendale</a:t>
            </a:r>
          </a:p>
          <a:p>
            <a:endParaRPr lang="it-IT" smtClean="0">
              <a:latin typeface="Gill San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62000" y="2366963"/>
            <a:ext cx="8636000" cy="1633537"/>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270993346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69791750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081838" y="3902075"/>
            <a:ext cx="2044700" cy="177958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946150" y="3902075"/>
            <a:ext cx="5983288" cy="177958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51862965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62000" y="2366963"/>
            <a:ext cx="8636000" cy="1633537"/>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416473921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75626294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03275" y="4895850"/>
            <a:ext cx="8636000" cy="15144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val="219901986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990600" y="3162300"/>
            <a:ext cx="4013200" cy="3467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156200" y="3162300"/>
            <a:ext cx="4013200" cy="3467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14104744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8000" y="304800"/>
            <a:ext cx="9144000" cy="1270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17069746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357421863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545908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08000" y="303213"/>
            <a:ext cx="3343275" cy="1290637"/>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338199765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31320040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90725" y="5334000"/>
            <a:ext cx="6096000" cy="6302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sym typeface="Helvetica" pitchFamily="32" charset="0"/>
            </a:endParaRPr>
          </a:p>
        </p:txBody>
      </p:sp>
      <p:sp>
        <p:nvSpPr>
          <p:cNvPr id="4" name="Segnaposto testo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174538845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79739202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031163" y="209550"/>
            <a:ext cx="2346325" cy="641985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990600" y="209550"/>
            <a:ext cx="6888163" cy="641985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96488977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62000" y="2366963"/>
            <a:ext cx="8636000" cy="1633537"/>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311072826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05914479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03275" y="4895850"/>
            <a:ext cx="8636000" cy="15144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val="74853163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990600" y="2159000"/>
            <a:ext cx="4013200" cy="447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156200" y="2159000"/>
            <a:ext cx="4013200" cy="447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99763953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8000" y="304800"/>
            <a:ext cx="9144000" cy="1270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55797526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246313203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634336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03275" y="4895850"/>
            <a:ext cx="8636000" cy="15144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val="232569173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08000" y="303213"/>
            <a:ext cx="3343275" cy="1290637"/>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144418793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90725" y="5334000"/>
            <a:ext cx="6096000" cy="6302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sym typeface="Gill Sans" pitchFamily="1" charset="0"/>
            </a:endParaRPr>
          </a:p>
        </p:txBody>
      </p:sp>
      <p:sp>
        <p:nvSpPr>
          <p:cNvPr id="4" name="Segnaposto testo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102755848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06381666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124700" y="203200"/>
            <a:ext cx="2044700" cy="64262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990600" y="203200"/>
            <a:ext cx="5981700" cy="64262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45420273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946150" y="4889500"/>
            <a:ext cx="4013200" cy="79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111750" y="4889500"/>
            <a:ext cx="4013200" cy="79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58886608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8000" y="304800"/>
            <a:ext cx="9144000" cy="1270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7306941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265400833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5806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08000" y="303213"/>
            <a:ext cx="3343275" cy="1290637"/>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130040364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90725" y="5334000"/>
            <a:ext cx="6096000" cy="6302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sym typeface="Arial" charset="0"/>
            </a:endParaRPr>
          </a:p>
        </p:txBody>
      </p:sp>
      <p:sp>
        <p:nvSpPr>
          <p:cNvPr id="4" name="Segnaposto testo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362562259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946150" y="4889500"/>
            <a:ext cx="81788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smtClean="0">
                <a:sym typeface="Arial" pitchFamily="34" charset="0"/>
              </a:rPr>
              <a:t>Sottotitolo in Arial 28 pt. Regular </a:t>
            </a:r>
          </a:p>
          <a:p>
            <a:pPr lvl="0"/>
            <a:r>
              <a:rPr lang="en-US" smtClean="0">
                <a:sym typeface="Arial" pitchFamily="34" charset="0"/>
              </a:rPr>
              <a:t>Secondo livello</a:t>
            </a:r>
          </a:p>
          <a:p>
            <a:pPr lvl="2"/>
            <a:r>
              <a:rPr lang="en-US" smtClean="0">
                <a:sym typeface="Gill Sans" charset="0"/>
              </a:rPr>
              <a:t>Terzo livello</a:t>
            </a:r>
          </a:p>
          <a:p>
            <a:pPr lvl="3"/>
            <a:r>
              <a:rPr lang="en-US" smtClean="0">
                <a:sym typeface="Gill Sans" charset="0"/>
              </a:rPr>
              <a:t>Quarto livello</a:t>
            </a:r>
          </a:p>
          <a:p>
            <a:pPr lvl="4"/>
            <a:r>
              <a:rPr lang="en-US" smtClean="0">
                <a:sym typeface="Gill Sans" charset="0"/>
              </a:rPr>
              <a:t>Quinto livello</a:t>
            </a:r>
          </a:p>
        </p:txBody>
      </p:sp>
      <p:sp>
        <p:nvSpPr>
          <p:cNvPr id="1027" name="Rectangle 2"/>
          <p:cNvSpPr>
            <a:spLocks noGrp="1" noChangeArrowheads="1"/>
          </p:cNvSpPr>
          <p:nvPr>
            <p:ph type="title"/>
          </p:nvPr>
        </p:nvSpPr>
        <p:spPr bwMode="auto">
          <a:xfrm>
            <a:off x="947738" y="3902075"/>
            <a:ext cx="81788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b" anchorCtr="0" compatLnSpc="1">
            <a:prstTxWarp prst="textNoShape">
              <a:avLst/>
            </a:prstTxWarp>
          </a:bodyPr>
          <a:lstStyle/>
          <a:p>
            <a:pPr lvl="0"/>
            <a:r>
              <a:rPr lang="en-US" smtClean="0">
                <a:sym typeface="Arial" pitchFamily="34" charset="0"/>
              </a:rPr>
              <a:t>Titolo in Arial 30 pt. Bold</a:t>
            </a:r>
            <a:br>
              <a:rPr lang="en-US" smtClean="0">
                <a:sym typeface="Arial" pitchFamily="34" charset="0"/>
              </a:rPr>
            </a:br>
            <a:r>
              <a:rPr lang="en-US" smtClean="0">
                <a:sym typeface="Arial" pitchFamily="34" charset="0"/>
              </a:rPr>
              <a:t>anche su 2 righe, anche su 2 righe</a:t>
            </a:r>
          </a:p>
        </p:txBody>
      </p:sp>
      <p:pic>
        <p:nvPicPr>
          <p:cNvPr id="1028" name="Picture 8" descr="headerpresho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01600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9" descr="logoaccreditamento di eccellenza"/>
          <p:cNvPicPr>
            <a:picLocks noChangeAspect="1" noChangeArrowheads="1"/>
          </p:cNvPicPr>
          <p:nvPr/>
        </p:nvPicPr>
        <p:blipFill>
          <a:blip r:embed="rId14" cstate="print">
            <a:extLst>
              <a:ext uri="{28A0092B-C50C-407E-A947-70E740481C1C}">
                <a14:useLocalDpi xmlns:a14="http://schemas.microsoft.com/office/drawing/2010/main" val="0"/>
              </a:ext>
            </a:extLst>
          </a:blip>
          <a:srcRect l="9999" b="19998"/>
          <a:stretch>
            <a:fillRect/>
          </a:stretch>
        </p:blipFill>
        <p:spPr bwMode="auto">
          <a:xfrm>
            <a:off x="5080000" y="1289050"/>
            <a:ext cx="343535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txStyles>
    <p:titleStyle>
      <a:lvl1pPr algn="ctr" rtl="0" eaLnBrk="0" fontAlgn="base" hangingPunct="0">
        <a:spcBef>
          <a:spcPct val="0"/>
        </a:spcBef>
        <a:spcAft>
          <a:spcPct val="0"/>
        </a:spcAft>
        <a:defRPr sz="3000" b="1">
          <a:solidFill>
            <a:schemeClr val="tx1"/>
          </a:solidFill>
          <a:latin typeface="+mj-lt"/>
          <a:ea typeface="MS PGothic" pitchFamily="34" charset="-128"/>
          <a:cs typeface="+mj-cs"/>
          <a:sym typeface="Arial" pitchFamily="34" charset="0"/>
        </a:defRPr>
      </a:lvl1pPr>
      <a:lvl2pPr algn="ctr" rtl="0" eaLnBrk="0" fontAlgn="base" hangingPunct="0">
        <a:spcBef>
          <a:spcPct val="0"/>
        </a:spcBef>
        <a:spcAft>
          <a:spcPct val="0"/>
        </a:spcAft>
        <a:defRPr sz="3000" b="1">
          <a:solidFill>
            <a:schemeClr val="tx1"/>
          </a:solidFill>
          <a:latin typeface="Arial" charset="0"/>
          <a:ea typeface="MS PGothic" pitchFamily="34" charset="-128"/>
          <a:cs typeface="Arial" charset="0"/>
          <a:sym typeface="Arial" pitchFamily="34" charset="0"/>
        </a:defRPr>
      </a:lvl2pPr>
      <a:lvl3pPr algn="ctr" rtl="0" eaLnBrk="0" fontAlgn="base" hangingPunct="0">
        <a:spcBef>
          <a:spcPct val="0"/>
        </a:spcBef>
        <a:spcAft>
          <a:spcPct val="0"/>
        </a:spcAft>
        <a:defRPr sz="3000" b="1">
          <a:solidFill>
            <a:schemeClr val="tx1"/>
          </a:solidFill>
          <a:latin typeface="Arial" charset="0"/>
          <a:ea typeface="MS PGothic" pitchFamily="34" charset="-128"/>
          <a:cs typeface="Arial" charset="0"/>
          <a:sym typeface="Arial" pitchFamily="34" charset="0"/>
        </a:defRPr>
      </a:lvl3pPr>
      <a:lvl4pPr algn="ctr" rtl="0" eaLnBrk="0" fontAlgn="base" hangingPunct="0">
        <a:spcBef>
          <a:spcPct val="0"/>
        </a:spcBef>
        <a:spcAft>
          <a:spcPct val="0"/>
        </a:spcAft>
        <a:defRPr sz="3000" b="1">
          <a:solidFill>
            <a:schemeClr val="tx1"/>
          </a:solidFill>
          <a:latin typeface="Arial" charset="0"/>
          <a:ea typeface="MS PGothic" pitchFamily="34" charset="-128"/>
          <a:cs typeface="Arial" charset="0"/>
          <a:sym typeface="Arial" pitchFamily="34" charset="0"/>
        </a:defRPr>
      </a:lvl4pPr>
      <a:lvl5pPr algn="ctr" rtl="0" eaLnBrk="0" fontAlgn="base" hangingPunct="0">
        <a:spcBef>
          <a:spcPct val="0"/>
        </a:spcBef>
        <a:spcAft>
          <a:spcPct val="0"/>
        </a:spcAft>
        <a:defRPr sz="3000" b="1">
          <a:solidFill>
            <a:schemeClr val="tx1"/>
          </a:solidFill>
          <a:latin typeface="Arial" charset="0"/>
          <a:ea typeface="MS PGothic" pitchFamily="34" charset="-128"/>
          <a:cs typeface="Arial" charset="0"/>
          <a:sym typeface="Arial" pitchFamily="34" charset="0"/>
        </a:defRPr>
      </a:lvl5pPr>
      <a:lvl6pPr marL="457200" algn="ctr" rtl="0" fontAlgn="base">
        <a:spcBef>
          <a:spcPct val="0"/>
        </a:spcBef>
        <a:spcAft>
          <a:spcPct val="0"/>
        </a:spcAft>
        <a:defRPr sz="3000" b="1">
          <a:solidFill>
            <a:schemeClr val="tx1"/>
          </a:solidFill>
          <a:latin typeface="Arial" charset="0"/>
          <a:cs typeface="Arial" charset="0"/>
          <a:sym typeface="Arial" charset="0"/>
        </a:defRPr>
      </a:lvl6pPr>
      <a:lvl7pPr marL="914400" algn="ctr" rtl="0" fontAlgn="base">
        <a:spcBef>
          <a:spcPct val="0"/>
        </a:spcBef>
        <a:spcAft>
          <a:spcPct val="0"/>
        </a:spcAft>
        <a:defRPr sz="3000" b="1">
          <a:solidFill>
            <a:schemeClr val="tx1"/>
          </a:solidFill>
          <a:latin typeface="Arial" charset="0"/>
          <a:cs typeface="Arial" charset="0"/>
          <a:sym typeface="Arial" charset="0"/>
        </a:defRPr>
      </a:lvl7pPr>
      <a:lvl8pPr marL="1371600" algn="ctr" rtl="0" fontAlgn="base">
        <a:spcBef>
          <a:spcPct val="0"/>
        </a:spcBef>
        <a:spcAft>
          <a:spcPct val="0"/>
        </a:spcAft>
        <a:defRPr sz="3000" b="1">
          <a:solidFill>
            <a:schemeClr val="tx1"/>
          </a:solidFill>
          <a:latin typeface="Arial" charset="0"/>
          <a:cs typeface="Arial" charset="0"/>
          <a:sym typeface="Arial" charset="0"/>
        </a:defRPr>
      </a:lvl8pPr>
      <a:lvl9pPr marL="1828800" algn="ctr" rtl="0" fontAlgn="base">
        <a:spcBef>
          <a:spcPct val="0"/>
        </a:spcBef>
        <a:spcAft>
          <a:spcPct val="0"/>
        </a:spcAft>
        <a:defRPr sz="3000" b="1">
          <a:solidFill>
            <a:schemeClr val="tx1"/>
          </a:solidFill>
          <a:latin typeface="Arial" charset="0"/>
          <a:cs typeface="Arial" charset="0"/>
          <a:sym typeface="Arial" charset="0"/>
        </a:defRPr>
      </a:lvl9pPr>
    </p:titleStyle>
    <p:bodyStyle>
      <a:lvl1pPr marL="342900" indent="-342900" algn="ctr" rtl="0" eaLnBrk="0" fontAlgn="base" hangingPunct="0">
        <a:spcBef>
          <a:spcPct val="0"/>
        </a:spcBef>
        <a:spcAft>
          <a:spcPct val="0"/>
        </a:spcAft>
        <a:defRPr sz="2800">
          <a:solidFill>
            <a:schemeClr val="tx1"/>
          </a:solidFill>
          <a:latin typeface="+mn-lt"/>
          <a:ea typeface="MS PGothic" pitchFamily="34" charset="-128"/>
          <a:cs typeface="+mn-cs"/>
          <a:sym typeface="Arial" pitchFamily="34" charset="0"/>
        </a:defRPr>
      </a:lvl1pPr>
      <a:lvl2pPr marL="742950" indent="-285750" algn="ctr" rtl="0" eaLnBrk="0" fontAlgn="base" hangingPunct="0">
        <a:spcBef>
          <a:spcPct val="0"/>
        </a:spcBef>
        <a:spcAft>
          <a:spcPct val="0"/>
        </a:spcAft>
        <a:defRPr sz="2800">
          <a:solidFill>
            <a:schemeClr val="tx1"/>
          </a:solidFill>
          <a:latin typeface="Gill Sans" pitchFamily="1" charset="0"/>
          <a:ea typeface="MS PGothic" pitchFamily="34" charset="-128"/>
          <a:sym typeface="Gill Sans" charset="0"/>
        </a:defRPr>
      </a:lvl2pPr>
      <a:lvl3pPr marL="1143000" indent="-228600" algn="ctr" rtl="0" eaLnBrk="0" fontAlgn="base" hangingPunct="0">
        <a:spcBef>
          <a:spcPct val="0"/>
        </a:spcBef>
        <a:spcAft>
          <a:spcPct val="0"/>
        </a:spcAft>
        <a:defRPr sz="2800">
          <a:solidFill>
            <a:schemeClr val="tx1"/>
          </a:solidFill>
          <a:latin typeface="+mn-lt"/>
          <a:ea typeface="MS PGothic" pitchFamily="34" charset="-128"/>
          <a:sym typeface="Gill Sans" charset="0"/>
        </a:defRPr>
      </a:lvl3pPr>
      <a:lvl4pPr marL="1600200" indent="-228600" algn="ctr" rtl="0" eaLnBrk="0" fontAlgn="base" hangingPunct="0">
        <a:spcBef>
          <a:spcPct val="0"/>
        </a:spcBef>
        <a:spcAft>
          <a:spcPct val="0"/>
        </a:spcAft>
        <a:defRPr sz="2800">
          <a:solidFill>
            <a:schemeClr val="tx1"/>
          </a:solidFill>
          <a:latin typeface="+mn-lt"/>
          <a:ea typeface="MS PGothic" pitchFamily="34" charset="-128"/>
          <a:sym typeface="Gill Sans" charset="0"/>
        </a:defRPr>
      </a:lvl4pPr>
      <a:lvl5pPr marL="2057400" indent="-228600" algn="ctr" rtl="0" eaLnBrk="0" fontAlgn="base" hangingPunct="0">
        <a:spcBef>
          <a:spcPct val="0"/>
        </a:spcBef>
        <a:spcAft>
          <a:spcPct val="0"/>
        </a:spcAft>
        <a:defRPr sz="2800">
          <a:solidFill>
            <a:schemeClr val="tx1"/>
          </a:solidFill>
          <a:latin typeface="+mn-lt"/>
          <a:ea typeface="MS PGothic" pitchFamily="34" charset="-128"/>
          <a:sym typeface="Gill Sans" charset="0"/>
        </a:defRPr>
      </a:lvl5pPr>
      <a:lvl6pPr marL="457200" algn="ctr" rtl="0" fontAlgn="base">
        <a:spcBef>
          <a:spcPct val="0"/>
        </a:spcBef>
        <a:spcAft>
          <a:spcPct val="0"/>
        </a:spcAft>
        <a:defRPr sz="2800">
          <a:solidFill>
            <a:schemeClr val="tx1"/>
          </a:solidFill>
          <a:latin typeface="+mn-lt"/>
          <a:sym typeface="Gill Sans" pitchFamily="1" charset="0"/>
        </a:defRPr>
      </a:lvl6pPr>
      <a:lvl7pPr marL="914400" algn="ctr" rtl="0" fontAlgn="base">
        <a:spcBef>
          <a:spcPct val="0"/>
        </a:spcBef>
        <a:spcAft>
          <a:spcPct val="0"/>
        </a:spcAft>
        <a:defRPr sz="2800">
          <a:solidFill>
            <a:schemeClr val="tx1"/>
          </a:solidFill>
          <a:latin typeface="+mn-lt"/>
          <a:sym typeface="Gill Sans" pitchFamily="1" charset="0"/>
        </a:defRPr>
      </a:lvl7pPr>
      <a:lvl8pPr marL="1371600" algn="ctr" rtl="0" fontAlgn="base">
        <a:spcBef>
          <a:spcPct val="0"/>
        </a:spcBef>
        <a:spcAft>
          <a:spcPct val="0"/>
        </a:spcAft>
        <a:defRPr sz="2800">
          <a:solidFill>
            <a:schemeClr val="tx1"/>
          </a:solidFill>
          <a:latin typeface="+mn-lt"/>
          <a:sym typeface="Gill Sans" pitchFamily="1" charset="0"/>
        </a:defRPr>
      </a:lvl8pPr>
      <a:lvl9pPr marL="1828800" algn="ctr" rtl="0" fontAlgn="base">
        <a:spcBef>
          <a:spcPct val="0"/>
        </a:spcBef>
        <a:spcAft>
          <a:spcPct val="0"/>
        </a:spcAft>
        <a:defRPr sz="2800">
          <a:solidFill>
            <a:schemeClr val="tx1"/>
          </a:solidFill>
          <a:latin typeface="+mn-lt"/>
          <a:sym typeface="Gill Sans" pitchFamily="1"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bwMode="auto">
          <a:xfrm>
            <a:off x="990600" y="3162300"/>
            <a:ext cx="81788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endParaRPr lang="en-US" smtClean="0">
              <a:sym typeface="Helvetica" charset="0"/>
            </a:endParaRPr>
          </a:p>
          <a:p>
            <a:pPr lvl="0"/>
            <a:r>
              <a:rPr lang="en-US" smtClean="0">
                <a:sym typeface="Helvetica" charset="0"/>
              </a:rPr>
              <a:t>Contenuti in Arial 24 pt. Regular. Lorem ipsum dolor sit amet, consectetur adipisicing elit, sed do eiusmod tempor incididunt ut labore et dolore magna aliqua. Ut enim ad minim veniam, quis nostrud exercitation ullamco laboris nisi ut aliquip ex ea commodo consequat. </a:t>
            </a:r>
          </a:p>
        </p:txBody>
      </p:sp>
      <p:pic>
        <p:nvPicPr>
          <p:cNvPr id="2051"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8788" y="368300"/>
            <a:ext cx="15875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5"/>
          <p:cNvSpPr>
            <a:spLocks/>
          </p:cNvSpPr>
          <p:nvPr/>
        </p:nvSpPr>
        <p:spPr bwMode="auto">
          <a:xfrm>
            <a:off x="0" y="1549400"/>
            <a:ext cx="10160000" cy="74613"/>
          </a:xfrm>
          <a:prstGeom prst="rect">
            <a:avLst/>
          </a:prstGeom>
          <a:solidFill>
            <a:schemeClr val="accent1"/>
          </a:solidFill>
          <a:ln w="25400">
            <a:noFill/>
            <a:miter lim="800000"/>
            <a:headEnd/>
            <a:tailEnd/>
          </a:ln>
        </p:spPr>
        <p:txBody>
          <a:bodyPr/>
          <a:lstStyle/>
          <a:p>
            <a:pPr>
              <a:defRPr/>
            </a:pPr>
            <a:endParaRPr lang="it-IT" sz="2400" b="1"/>
          </a:p>
        </p:txBody>
      </p:sp>
      <p:pic>
        <p:nvPicPr>
          <p:cNvPr id="2053" name="Picture 6"/>
          <p:cNvPicPr>
            <a:picLocks noChangeAspect="1" noChangeArrowheads="1"/>
          </p:cNvPicPr>
          <p:nvPr/>
        </p:nvPicPr>
        <p:blipFill>
          <a:blip r:embed="rId14">
            <a:extLst>
              <a:ext uri="{28A0092B-C50C-407E-A947-70E740481C1C}">
                <a14:useLocalDpi xmlns:a14="http://schemas.microsoft.com/office/drawing/2010/main" val="0"/>
              </a:ext>
            </a:extLst>
          </a:blip>
          <a:srcRect l="-43" t="50362" r="43" b="-110"/>
          <a:stretch>
            <a:fillRect/>
          </a:stretch>
        </p:blipFill>
        <p:spPr bwMode="auto">
          <a:xfrm>
            <a:off x="6477000" y="0"/>
            <a:ext cx="3668713"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1"/>
          <p:cNvSpPr>
            <a:spLocks noGrp="1" noChangeArrowheads="1"/>
          </p:cNvSpPr>
          <p:nvPr>
            <p:ph type="title"/>
          </p:nvPr>
        </p:nvSpPr>
        <p:spPr bwMode="auto">
          <a:xfrm>
            <a:off x="2200275" y="209550"/>
            <a:ext cx="817721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smtClean="0">
                <a:sym typeface="Helvetica" charset="0"/>
              </a:rPr>
              <a:t>Titolo in Arial 24 pt. Bold</a:t>
            </a:r>
            <a:br>
              <a:rPr lang="en-US" smtClean="0">
                <a:sym typeface="Helvetica" charset="0"/>
              </a:rPr>
            </a:br>
            <a:r>
              <a:rPr lang="en-US" smtClean="0">
                <a:sym typeface="Helvetica" charset="0"/>
              </a:rPr>
              <a:t>anche su 2 righe, anche su 2 righe</a:t>
            </a:r>
            <a:br>
              <a:rPr lang="en-US" smtClean="0">
                <a:sym typeface="Helvetica" charset="0"/>
              </a:rPr>
            </a:br>
            <a:endParaRPr lang="en-US" smtClean="0">
              <a:sym typeface="Helvetica"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l" rtl="0" eaLnBrk="0" fontAlgn="base" hangingPunct="0">
        <a:spcBef>
          <a:spcPct val="0"/>
        </a:spcBef>
        <a:spcAft>
          <a:spcPct val="0"/>
        </a:spcAft>
        <a:defRPr sz="2400" b="1">
          <a:solidFill>
            <a:srgbClr val="99212F"/>
          </a:solidFill>
          <a:latin typeface="+mj-lt"/>
          <a:ea typeface="MS PGothic" pitchFamily="34" charset="-128"/>
          <a:cs typeface="+mj-cs"/>
          <a:sym typeface="Helvetica" charset="0"/>
        </a:defRPr>
      </a:lvl1pPr>
      <a:lvl2pPr algn="l" rtl="0" eaLnBrk="0" fontAlgn="base" hangingPunct="0">
        <a:spcBef>
          <a:spcPct val="0"/>
        </a:spcBef>
        <a:spcAft>
          <a:spcPct val="0"/>
        </a:spcAft>
        <a:defRPr sz="2400" b="1">
          <a:solidFill>
            <a:srgbClr val="99212F"/>
          </a:solidFill>
          <a:latin typeface="Tahoma" pitchFamily="34" charset="0"/>
          <a:ea typeface="MS PGothic" pitchFamily="34" charset="-128"/>
          <a:sym typeface="Helvetica" charset="0"/>
        </a:defRPr>
      </a:lvl2pPr>
      <a:lvl3pPr algn="l" rtl="0" eaLnBrk="0" fontAlgn="base" hangingPunct="0">
        <a:spcBef>
          <a:spcPct val="0"/>
        </a:spcBef>
        <a:spcAft>
          <a:spcPct val="0"/>
        </a:spcAft>
        <a:defRPr sz="2400" b="1">
          <a:solidFill>
            <a:srgbClr val="99212F"/>
          </a:solidFill>
          <a:latin typeface="Tahoma" pitchFamily="34" charset="0"/>
          <a:ea typeface="MS PGothic" pitchFamily="34" charset="-128"/>
          <a:sym typeface="Helvetica" charset="0"/>
        </a:defRPr>
      </a:lvl3pPr>
      <a:lvl4pPr algn="l" rtl="0" eaLnBrk="0" fontAlgn="base" hangingPunct="0">
        <a:spcBef>
          <a:spcPct val="0"/>
        </a:spcBef>
        <a:spcAft>
          <a:spcPct val="0"/>
        </a:spcAft>
        <a:defRPr sz="2400" b="1">
          <a:solidFill>
            <a:srgbClr val="99212F"/>
          </a:solidFill>
          <a:latin typeface="Tahoma" pitchFamily="34" charset="0"/>
          <a:ea typeface="MS PGothic" pitchFamily="34" charset="-128"/>
          <a:sym typeface="Helvetica" charset="0"/>
        </a:defRPr>
      </a:lvl4pPr>
      <a:lvl5pPr algn="l" rtl="0" eaLnBrk="0" fontAlgn="base" hangingPunct="0">
        <a:spcBef>
          <a:spcPct val="0"/>
        </a:spcBef>
        <a:spcAft>
          <a:spcPct val="0"/>
        </a:spcAft>
        <a:defRPr sz="2400" b="1">
          <a:solidFill>
            <a:srgbClr val="99212F"/>
          </a:solidFill>
          <a:latin typeface="Tahoma" pitchFamily="34" charset="0"/>
          <a:ea typeface="MS PGothic" pitchFamily="34" charset="-128"/>
          <a:sym typeface="Helvetica" charset="0"/>
        </a:defRPr>
      </a:lvl5pPr>
      <a:lvl6pPr marL="457200" algn="l" rtl="0" fontAlgn="base">
        <a:spcBef>
          <a:spcPct val="0"/>
        </a:spcBef>
        <a:spcAft>
          <a:spcPct val="0"/>
        </a:spcAft>
        <a:defRPr sz="2400" b="1">
          <a:solidFill>
            <a:srgbClr val="99212F"/>
          </a:solidFill>
          <a:latin typeface="Tahoma" pitchFamily="34" charset="0"/>
          <a:sym typeface="Helvetica" pitchFamily="32" charset="0"/>
        </a:defRPr>
      </a:lvl6pPr>
      <a:lvl7pPr marL="914400" algn="l" rtl="0" fontAlgn="base">
        <a:spcBef>
          <a:spcPct val="0"/>
        </a:spcBef>
        <a:spcAft>
          <a:spcPct val="0"/>
        </a:spcAft>
        <a:defRPr sz="2400" b="1">
          <a:solidFill>
            <a:srgbClr val="99212F"/>
          </a:solidFill>
          <a:latin typeface="Tahoma" pitchFamily="34" charset="0"/>
          <a:sym typeface="Helvetica" pitchFamily="32" charset="0"/>
        </a:defRPr>
      </a:lvl7pPr>
      <a:lvl8pPr marL="1371600" algn="l" rtl="0" fontAlgn="base">
        <a:spcBef>
          <a:spcPct val="0"/>
        </a:spcBef>
        <a:spcAft>
          <a:spcPct val="0"/>
        </a:spcAft>
        <a:defRPr sz="2400" b="1">
          <a:solidFill>
            <a:srgbClr val="99212F"/>
          </a:solidFill>
          <a:latin typeface="Tahoma" pitchFamily="34" charset="0"/>
          <a:sym typeface="Helvetica" pitchFamily="32" charset="0"/>
        </a:defRPr>
      </a:lvl8pPr>
      <a:lvl9pPr marL="1828800" algn="l" rtl="0" fontAlgn="base">
        <a:spcBef>
          <a:spcPct val="0"/>
        </a:spcBef>
        <a:spcAft>
          <a:spcPct val="0"/>
        </a:spcAft>
        <a:defRPr sz="2400" b="1">
          <a:solidFill>
            <a:srgbClr val="99212F"/>
          </a:solidFill>
          <a:latin typeface="Tahoma" pitchFamily="34" charset="0"/>
          <a:sym typeface="Helvetica" pitchFamily="32" charset="0"/>
        </a:defRPr>
      </a:lvl9pPr>
    </p:titleStyle>
    <p:bodyStyle>
      <a:lvl1pPr marL="342900" indent="-342900" algn="l" rtl="0" eaLnBrk="0" fontAlgn="base" hangingPunct="0">
        <a:spcBef>
          <a:spcPct val="0"/>
        </a:spcBef>
        <a:spcAft>
          <a:spcPct val="0"/>
        </a:spcAft>
        <a:defRPr sz="2400">
          <a:solidFill>
            <a:schemeClr val="tx1"/>
          </a:solidFill>
          <a:latin typeface="+mn-lt"/>
          <a:ea typeface="MS PGothic" pitchFamily="34" charset="-128"/>
          <a:cs typeface="+mn-cs"/>
          <a:sym typeface="Helvetica" charset="0"/>
        </a:defRPr>
      </a:lvl1pPr>
      <a:lvl2pPr marL="1003300" indent="-444500" algn="l" rtl="0" eaLnBrk="0" fontAlgn="base" hangingPunct="0">
        <a:spcBef>
          <a:spcPts val="1800"/>
        </a:spcBef>
        <a:spcAft>
          <a:spcPct val="0"/>
        </a:spcAft>
        <a:buSzPct val="171000"/>
        <a:buFont typeface="Lucida Grande" charset="0"/>
        <a:buChar char="•"/>
        <a:defRPr sz="3200">
          <a:solidFill>
            <a:schemeClr val="tx1"/>
          </a:solidFill>
          <a:latin typeface="Gill Sans" pitchFamily="1" charset="0"/>
          <a:ea typeface="MS PGothic" pitchFamily="34" charset="-128"/>
          <a:sym typeface="Gill Sans" charset="0"/>
        </a:defRPr>
      </a:lvl2pPr>
      <a:lvl3pPr marL="1346200" indent="-444500" algn="l" rtl="0" eaLnBrk="0" fontAlgn="base" hangingPunct="0">
        <a:spcBef>
          <a:spcPts val="1800"/>
        </a:spcBef>
        <a:spcAft>
          <a:spcPct val="0"/>
        </a:spcAft>
        <a:buSzPct val="171000"/>
        <a:buFont typeface="Lucida Grande" charset="0"/>
        <a:buChar char="•"/>
        <a:defRPr sz="3200">
          <a:solidFill>
            <a:schemeClr val="tx1"/>
          </a:solidFill>
          <a:latin typeface="Gill Sans" pitchFamily="1" charset="0"/>
          <a:ea typeface="MS PGothic" pitchFamily="34" charset="-128"/>
          <a:sym typeface="Gill Sans" charset="0"/>
        </a:defRPr>
      </a:lvl3pPr>
      <a:lvl4pPr marL="1701800" indent="-444500" algn="l" rtl="0" eaLnBrk="0" fontAlgn="base" hangingPunct="0">
        <a:spcBef>
          <a:spcPts val="1800"/>
        </a:spcBef>
        <a:spcAft>
          <a:spcPct val="0"/>
        </a:spcAft>
        <a:buSzPct val="171000"/>
        <a:buFont typeface="Lucida Grande" charset="0"/>
        <a:buChar char="•"/>
        <a:defRPr sz="3200">
          <a:solidFill>
            <a:schemeClr val="tx1"/>
          </a:solidFill>
          <a:latin typeface="Gill Sans" pitchFamily="1" charset="0"/>
          <a:ea typeface="MS PGothic" pitchFamily="34" charset="-128"/>
          <a:sym typeface="Gill Sans" charset="0"/>
        </a:defRPr>
      </a:lvl4pPr>
      <a:lvl5pPr marL="2044700" indent="-444500" algn="l" rtl="0" eaLnBrk="0" fontAlgn="base" hangingPunct="0">
        <a:spcBef>
          <a:spcPts val="1800"/>
        </a:spcBef>
        <a:spcAft>
          <a:spcPct val="0"/>
        </a:spcAft>
        <a:buSzPct val="171000"/>
        <a:buFont typeface="Lucida Grande" charset="0"/>
        <a:buChar char="•"/>
        <a:defRPr sz="3200">
          <a:solidFill>
            <a:schemeClr val="tx1"/>
          </a:solidFill>
          <a:latin typeface="Gill Sans" pitchFamily="1" charset="0"/>
          <a:ea typeface="MS PGothic" pitchFamily="34" charset="-128"/>
          <a:sym typeface="Gill Sans" charset="0"/>
        </a:defRPr>
      </a:lvl5pPr>
      <a:lvl6pPr marL="2501900" indent="-444500" algn="l" rtl="0" fontAlgn="base">
        <a:spcBef>
          <a:spcPts val="1800"/>
        </a:spcBef>
        <a:spcAft>
          <a:spcPct val="0"/>
        </a:spcAft>
        <a:buSzPct val="171000"/>
        <a:buFont typeface="Lucida Grande" pitchFamily="1" charset="0"/>
        <a:buChar char="•"/>
        <a:defRPr sz="3200">
          <a:solidFill>
            <a:schemeClr val="tx1"/>
          </a:solidFill>
          <a:latin typeface="Gill Sans" pitchFamily="1" charset="0"/>
          <a:sym typeface="Gill Sans" pitchFamily="1" charset="0"/>
        </a:defRPr>
      </a:lvl6pPr>
      <a:lvl7pPr marL="2959100" indent="-444500" algn="l" rtl="0" fontAlgn="base">
        <a:spcBef>
          <a:spcPts val="1800"/>
        </a:spcBef>
        <a:spcAft>
          <a:spcPct val="0"/>
        </a:spcAft>
        <a:buSzPct val="171000"/>
        <a:buFont typeface="Lucida Grande" pitchFamily="1" charset="0"/>
        <a:buChar char="•"/>
        <a:defRPr sz="3200">
          <a:solidFill>
            <a:schemeClr val="tx1"/>
          </a:solidFill>
          <a:latin typeface="Gill Sans" pitchFamily="1" charset="0"/>
          <a:sym typeface="Gill Sans" pitchFamily="1" charset="0"/>
        </a:defRPr>
      </a:lvl7pPr>
      <a:lvl8pPr marL="3416300" indent="-444500" algn="l" rtl="0" fontAlgn="base">
        <a:spcBef>
          <a:spcPts val="1800"/>
        </a:spcBef>
        <a:spcAft>
          <a:spcPct val="0"/>
        </a:spcAft>
        <a:buSzPct val="171000"/>
        <a:buFont typeface="Lucida Grande" pitchFamily="1" charset="0"/>
        <a:buChar char="•"/>
        <a:defRPr sz="3200">
          <a:solidFill>
            <a:schemeClr val="tx1"/>
          </a:solidFill>
          <a:latin typeface="Gill Sans" pitchFamily="1" charset="0"/>
          <a:sym typeface="Gill Sans" pitchFamily="1" charset="0"/>
        </a:defRPr>
      </a:lvl8pPr>
      <a:lvl9pPr marL="3873500" indent="-444500" algn="l" rtl="0" fontAlgn="base">
        <a:spcBef>
          <a:spcPts val="1800"/>
        </a:spcBef>
        <a:spcAft>
          <a:spcPct val="0"/>
        </a:spcAft>
        <a:buSzPct val="171000"/>
        <a:buFont typeface="Lucida Grande" pitchFamily="1" charset="0"/>
        <a:buChar char="•"/>
        <a:defRPr sz="3200">
          <a:solidFill>
            <a:schemeClr val="tx1"/>
          </a:solidFill>
          <a:latin typeface="Gill Sans" pitchFamily="1" charset="0"/>
          <a:sym typeface="Gill Sans" pitchFamily="1"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990600" y="203200"/>
            <a:ext cx="8178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smtClean="0">
                <a:sym typeface="Gill Sans" charset="0"/>
              </a:rPr>
              <a:t>Click to edit Master title style</a:t>
            </a:r>
          </a:p>
        </p:txBody>
      </p:sp>
      <p:sp>
        <p:nvSpPr>
          <p:cNvPr id="3075" name="Rectangle 3"/>
          <p:cNvSpPr>
            <a:spLocks noGrp="1" noChangeArrowheads="1"/>
          </p:cNvSpPr>
          <p:nvPr>
            <p:ph type="body" idx="1"/>
          </p:nvPr>
        </p:nvSpPr>
        <p:spPr bwMode="auto">
          <a:xfrm>
            <a:off x="990600" y="2159000"/>
            <a:ext cx="8178800"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6400">
          <a:solidFill>
            <a:schemeClr val="tx1"/>
          </a:solidFill>
          <a:latin typeface="+mj-lt"/>
          <a:ea typeface="+mj-ea"/>
          <a:cs typeface="ヒラギノ角ゴ Pro W3" charset="0"/>
          <a:sym typeface="Gill Sans" charset="0"/>
        </a:defRPr>
      </a:lvl1pPr>
      <a:lvl2pPr algn="ctr" rtl="0" eaLnBrk="0" fontAlgn="base" hangingPunct="0">
        <a:spcBef>
          <a:spcPct val="0"/>
        </a:spcBef>
        <a:spcAft>
          <a:spcPct val="0"/>
        </a:spcAft>
        <a:defRPr sz="6400">
          <a:solidFill>
            <a:schemeClr val="tx1"/>
          </a:solidFill>
          <a:latin typeface="Gill Sans" pitchFamily="1" charset="0"/>
          <a:ea typeface="ヒラギノ角ゴ Pro W3" pitchFamily="1" charset="-128"/>
          <a:cs typeface="ヒラギノ角ゴ Pro W3" charset="0"/>
          <a:sym typeface="Gill Sans" charset="0"/>
        </a:defRPr>
      </a:lvl2pPr>
      <a:lvl3pPr algn="ctr" rtl="0" eaLnBrk="0" fontAlgn="base" hangingPunct="0">
        <a:spcBef>
          <a:spcPct val="0"/>
        </a:spcBef>
        <a:spcAft>
          <a:spcPct val="0"/>
        </a:spcAft>
        <a:defRPr sz="6400">
          <a:solidFill>
            <a:schemeClr val="tx1"/>
          </a:solidFill>
          <a:latin typeface="Gill Sans" pitchFamily="1" charset="0"/>
          <a:ea typeface="ヒラギノ角ゴ Pro W3" pitchFamily="1" charset="-128"/>
          <a:cs typeface="ヒラギノ角ゴ Pro W3" charset="0"/>
          <a:sym typeface="Gill Sans" charset="0"/>
        </a:defRPr>
      </a:lvl3pPr>
      <a:lvl4pPr algn="ctr" rtl="0" eaLnBrk="0" fontAlgn="base" hangingPunct="0">
        <a:spcBef>
          <a:spcPct val="0"/>
        </a:spcBef>
        <a:spcAft>
          <a:spcPct val="0"/>
        </a:spcAft>
        <a:defRPr sz="6400">
          <a:solidFill>
            <a:schemeClr val="tx1"/>
          </a:solidFill>
          <a:latin typeface="Gill Sans" pitchFamily="1" charset="0"/>
          <a:ea typeface="ヒラギノ角ゴ Pro W3" pitchFamily="1" charset="-128"/>
          <a:cs typeface="ヒラギノ角ゴ Pro W3" charset="0"/>
          <a:sym typeface="Gill Sans" charset="0"/>
        </a:defRPr>
      </a:lvl4pPr>
      <a:lvl5pPr algn="ctr" rtl="0" eaLnBrk="0" fontAlgn="base" hangingPunct="0">
        <a:spcBef>
          <a:spcPct val="0"/>
        </a:spcBef>
        <a:spcAft>
          <a:spcPct val="0"/>
        </a:spcAft>
        <a:defRPr sz="6400">
          <a:solidFill>
            <a:schemeClr val="tx1"/>
          </a:solidFill>
          <a:latin typeface="Gill Sans" pitchFamily="1" charset="0"/>
          <a:ea typeface="ヒラギノ角ゴ Pro W3" pitchFamily="1" charset="-128"/>
          <a:cs typeface="ヒラギノ角ゴ Pro W3" charset="0"/>
          <a:sym typeface="Gill Sans" charset="0"/>
        </a:defRPr>
      </a:lvl5pPr>
      <a:lvl6pPr marL="457200" algn="ctr" rtl="0" fontAlgn="base">
        <a:spcBef>
          <a:spcPct val="0"/>
        </a:spcBef>
        <a:spcAft>
          <a:spcPct val="0"/>
        </a:spcAft>
        <a:defRPr sz="6400">
          <a:solidFill>
            <a:schemeClr val="tx1"/>
          </a:solidFill>
          <a:latin typeface="Gill Sans" pitchFamily="1" charset="0"/>
          <a:ea typeface="ヒラギノ角ゴ Pro W3" pitchFamily="1" charset="-128"/>
          <a:sym typeface="Gill Sans" pitchFamily="1" charset="0"/>
        </a:defRPr>
      </a:lvl6pPr>
      <a:lvl7pPr marL="914400" algn="ctr" rtl="0" fontAlgn="base">
        <a:spcBef>
          <a:spcPct val="0"/>
        </a:spcBef>
        <a:spcAft>
          <a:spcPct val="0"/>
        </a:spcAft>
        <a:defRPr sz="6400">
          <a:solidFill>
            <a:schemeClr val="tx1"/>
          </a:solidFill>
          <a:latin typeface="Gill Sans" pitchFamily="1" charset="0"/>
          <a:ea typeface="ヒラギノ角ゴ Pro W3" pitchFamily="1" charset="-128"/>
          <a:sym typeface="Gill Sans" pitchFamily="1" charset="0"/>
        </a:defRPr>
      </a:lvl7pPr>
      <a:lvl8pPr marL="1371600" algn="ctr" rtl="0" fontAlgn="base">
        <a:spcBef>
          <a:spcPct val="0"/>
        </a:spcBef>
        <a:spcAft>
          <a:spcPct val="0"/>
        </a:spcAft>
        <a:defRPr sz="6400">
          <a:solidFill>
            <a:schemeClr val="tx1"/>
          </a:solidFill>
          <a:latin typeface="Gill Sans" pitchFamily="1" charset="0"/>
          <a:ea typeface="ヒラギノ角ゴ Pro W3" pitchFamily="1" charset="-128"/>
          <a:sym typeface="Gill Sans" pitchFamily="1" charset="0"/>
        </a:defRPr>
      </a:lvl8pPr>
      <a:lvl9pPr marL="1828800" algn="ctr" rtl="0" fontAlgn="base">
        <a:spcBef>
          <a:spcPct val="0"/>
        </a:spcBef>
        <a:spcAft>
          <a:spcPct val="0"/>
        </a:spcAft>
        <a:defRPr sz="6400">
          <a:solidFill>
            <a:schemeClr val="tx1"/>
          </a:solidFill>
          <a:latin typeface="Gill Sans" pitchFamily="1" charset="0"/>
          <a:ea typeface="ヒラギノ角ゴ Pro W3" pitchFamily="1" charset="-128"/>
          <a:sym typeface="Gill Sans" pitchFamily="1" charset="0"/>
        </a:defRPr>
      </a:lvl9pPr>
    </p:titleStyle>
    <p:bodyStyle>
      <a:lvl1pPr marL="660400" indent="-444500" algn="l" rtl="0" eaLnBrk="0" fontAlgn="base" hangingPunct="0">
        <a:spcBef>
          <a:spcPts val="1800"/>
        </a:spcBef>
        <a:spcAft>
          <a:spcPct val="0"/>
        </a:spcAft>
        <a:buSzPct val="171000"/>
        <a:buFont typeface="Lucida Grande" charset="0"/>
        <a:buChar char="•"/>
        <a:defRPr sz="3200">
          <a:solidFill>
            <a:schemeClr val="tx1"/>
          </a:solidFill>
          <a:latin typeface="+mn-lt"/>
          <a:ea typeface="+mn-ea"/>
          <a:cs typeface="ヒラギノ角ゴ Pro W3" charset="0"/>
          <a:sym typeface="Gill Sans" charset="0"/>
        </a:defRPr>
      </a:lvl1pPr>
      <a:lvl2pPr marL="1003300" indent="-444500" algn="l" rtl="0" eaLnBrk="0" fontAlgn="base" hangingPunct="0">
        <a:spcBef>
          <a:spcPts val="1800"/>
        </a:spcBef>
        <a:spcAft>
          <a:spcPct val="0"/>
        </a:spcAft>
        <a:buSzPct val="171000"/>
        <a:buFont typeface="Lucida Grande" charset="0"/>
        <a:buChar char="•"/>
        <a:defRPr sz="3200">
          <a:solidFill>
            <a:schemeClr val="tx1"/>
          </a:solidFill>
          <a:latin typeface="+mn-lt"/>
          <a:ea typeface="+mn-ea"/>
          <a:cs typeface="ヒラギノ角ゴ Pro W3" charset="0"/>
          <a:sym typeface="Gill Sans" charset="0"/>
        </a:defRPr>
      </a:lvl2pPr>
      <a:lvl3pPr marL="1346200" indent="-444500" algn="l" rtl="0" eaLnBrk="0" fontAlgn="base" hangingPunct="0">
        <a:spcBef>
          <a:spcPts val="1800"/>
        </a:spcBef>
        <a:spcAft>
          <a:spcPct val="0"/>
        </a:spcAft>
        <a:buSzPct val="171000"/>
        <a:buFont typeface="Lucida Grande" charset="0"/>
        <a:buChar char="•"/>
        <a:defRPr sz="3200">
          <a:solidFill>
            <a:schemeClr val="tx1"/>
          </a:solidFill>
          <a:latin typeface="+mn-lt"/>
          <a:ea typeface="+mn-ea"/>
          <a:cs typeface="ヒラギノ角ゴ Pro W3" charset="0"/>
          <a:sym typeface="Gill Sans" charset="0"/>
        </a:defRPr>
      </a:lvl3pPr>
      <a:lvl4pPr marL="1701800" indent="-444500" algn="l" rtl="0" eaLnBrk="0" fontAlgn="base" hangingPunct="0">
        <a:spcBef>
          <a:spcPts val="1800"/>
        </a:spcBef>
        <a:spcAft>
          <a:spcPct val="0"/>
        </a:spcAft>
        <a:buSzPct val="171000"/>
        <a:buFont typeface="Lucida Grande" charset="0"/>
        <a:buChar char="•"/>
        <a:defRPr sz="3200">
          <a:solidFill>
            <a:schemeClr val="tx1"/>
          </a:solidFill>
          <a:latin typeface="+mn-lt"/>
          <a:ea typeface="+mn-ea"/>
          <a:cs typeface="ヒラギノ角ゴ Pro W3" charset="0"/>
          <a:sym typeface="Gill Sans" charset="0"/>
        </a:defRPr>
      </a:lvl4pPr>
      <a:lvl5pPr marL="2044700" indent="-444500" algn="l" rtl="0" eaLnBrk="0" fontAlgn="base" hangingPunct="0">
        <a:spcBef>
          <a:spcPts val="1800"/>
        </a:spcBef>
        <a:spcAft>
          <a:spcPct val="0"/>
        </a:spcAft>
        <a:buSzPct val="171000"/>
        <a:buFont typeface="Lucida Grande" charset="0"/>
        <a:buChar char="•"/>
        <a:defRPr sz="3200">
          <a:solidFill>
            <a:schemeClr val="tx1"/>
          </a:solidFill>
          <a:latin typeface="+mn-lt"/>
          <a:ea typeface="+mn-ea"/>
          <a:cs typeface="ヒラギノ角ゴ Pro W3" charset="0"/>
          <a:sym typeface="Gill Sans" charset="0"/>
        </a:defRPr>
      </a:lvl5pPr>
      <a:lvl6pPr marL="2501900" indent="-444500" algn="l" rtl="0" fontAlgn="base">
        <a:spcBef>
          <a:spcPts val="1800"/>
        </a:spcBef>
        <a:spcAft>
          <a:spcPct val="0"/>
        </a:spcAft>
        <a:buSzPct val="171000"/>
        <a:buFont typeface="Lucida Grande" pitchFamily="1" charset="0"/>
        <a:buChar char="•"/>
        <a:defRPr sz="3200">
          <a:solidFill>
            <a:schemeClr val="tx1"/>
          </a:solidFill>
          <a:latin typeface="+mn-lt"/>
          <a:ea typeface="+mn-ea"/>
          <a:sym typeface="Gill Sans" pitchFamily="1" charset="0"/>
        </a:defRPr>
      </a:lvl6pPr>
      <a:lvl7pPr marL="2959100" indent="-444500" algn="l" rtl="0" fontAlgn="base">
        <a:spcBef>
          <a:spcPts val="1800"/>
        </a:spcBef>
        <a:spcAft>
          <a:spcPct val="0"/>
        </a:spcAft>
        <a:buSzPct val="171000"/>
        <a:buFont typeface="Lucida Grande" pitchFamily="1" charset="0"/>
        <a:buChar char="•"/>
        <a:defRPr sz="3200">
          <a:solidFill>
            <a:schemeClr val="tx1"/>
          </a:solidFill>
          <a:latin typeface="+mn-lt"/>
          <a:ea typeface="+mn-ea"/>
          <a:sym typeface="Gill Sans" pitchFamily="1" charset="0"/>
        </a:defRPr>
      </a:lvl7pPr>
      <a:lvl8pPr marL="3416300" indent="-444500" algn="l" rtl="0" fontAlgn="base">
        <a:spcBef>
          <a:spcPts val="1800"/>
        </a:spcBef>
        <a:spcAft>
          <a:spcPct val="0"/>
        </a:spcAft>
        <a:buSzPct val="171000"/>
        <a:buFont typeface="Lucida Grande" pitchFamily="1" charset="0"/>
        <a:buChar char="•"/>
        <a:defRPr sz="3200">
          <a:solidFill>
            <a:schemeClr val="tx1"/>
          </a:solidFill>
          <a:latin typeface="+mn-lt"/>
          <a:ea typeface="+mn-ea"/>
          <a:sym typeface="Gill Sans" pitchFamily="1" charset="0"/>
        </a:defRPr>
      </a:lvl8pPr>
      <a:lvl9pPr marL="3873500" indent="-444500" algn="l" rtl="0" fontAlgn="base">
        <a:spcBef>
          <a:spcPts val="1800"/>
        </a:spcBef>
        <a:spcAft>
          <a:spcPct val="0"/>
        </a:spcAft>
        <a:buSzPct val="171000"/>
        <a:buFont typeface="Lucida Grande" pitchFamily="1" charset="0"/>
        <a:buChar char="•"/>
        <a:defRPr sz="3200">
          <a:solidFill>
            <a:schemeClr val="tx1"/>
          </a:solidFill>
          <a:latin typeface="+mn-lt"/>
          <a:ea typeface="+mn-ea"/>
          <a:sym typeface="Gill Sans" pitchFamily="1"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9.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ChangeArrowheads="1"/>
          </p:cNvSpPr>
          <p:nvPr/>
        </p:nvSpPr>
        <p:spPr bwMode="auto">
          <a:xfrm>
            <a:off x="255588" y="3089275"/>
            <a:ext cx="9720262"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ctr"/>
          <a:lstStyle/>
          <a:p>
            <a:r>
              <a:rPr lang="it-IT" sz="1600" b="1">
                <a:solidFill>
                  <a:schemeClr val="tx1"/>
                </a:solidFill>
              </a:rPr>
              <a:t>Forum ECM</a:t>
            </a:r>
          </a:p>
          <a:p>
            <a:r>
              <a:rPr lang="it-IT" sz="1600" b="1">
                <a:solidFill>
                  <a:schemeClr val="tx1"/>
                </a:solidFill>
              </a:rPr>
              <a:t>Quarta conferenza nazionale  sulla formazione continua in medicina</a:t>
            </a:r>
          </a:p>
          <a:p>
            <a:r>
              <a:rPr lang="it-IT" sz="1600" b="1">
                <a:solidFill>
                  <a:schemeClr val="tx1"/>
                </a:solidFill>
              </a:rPr>
              <a:t>Cernobbio 15-16 OTTOBRE 2012</a:t>
            </a:r>
            <a:endParaRPr lang="it-IT" sz="1600" b="1">
              <a:solidFill>
                <a:schemeClr val="accent1"/>
              </a:solidFill>
              <a:latin typeface="Tahoma" pitchFamily="34" charset="0"/>
              <a:cs typeface="Arial" pitchFamily="34" charset="0"/>
              <a:sym typeface="Arial" pitchFamily="34" charset="0"/>
            </a:endParaRPr>
          </a:p>
          <a:p>
            <a:endParaRPr lang="it-IT" sz="2000" b="1">
              <a:solidFill>
                <a:schemeClr val="accent1"/>
              </a:solidFill>
              <a:latin typeface="Tahoma" pitchFamily="34" charset="0"/>
              <a:cs typeface="Arial" pitchFamily="34" charset="0"/>
              <a:sym typeface="Arial" pitchFamily="34" charset="0"/>
            </a:endParaRPr>
          </a:p>
        </p:txBody>
      </p:sp>
      <p:sp>
        <p:nvSpPr>
          <p:cNvPr id="4099" name="Rectangle 6"/>
          <p:cNvSpPr>
            <a:spLocks/>
          </p:cNvSpPr>
          <p:nvPr/>
        </p:nvSpPr>
        <p:spPr bwMode="auto">
          <a:xfrm>
            <a:off x="471488" y="4962525"/>
            <a:ext cx="90011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2800" b="1" i="1">
                <a:solidFill>
                  <a:srgbClr val="A50021"/>
                </a:solidFill>
                <a:sym typeface="Helvetica" charset="0"/>
              </a:rPr>
              <a:t>L’esperienza della Regione Veneto</a:t>
            </a:r>
          </a:p>
        </p:txBody>
      </p:sp>
      <p:sp>
        <p:nvSpPr>
          <p:cNvPr id="4100" name="Rectangle 6"/>
          <p:cNvSpPr>
            <a:spLocks/>
          </p:cNvSpPr>
          <p:nvPr/>
        </p:nvSpPr>
        <p:spPr bwMode="auto">
          <a:xfrm>
            <a:off x="687388" y="6113463"/>
            <a:ext cx="90011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it-IT" sz="1600" b="1">
                <a:solidFill>
                  <a:schemeClr val="tx1"/>
                </a:solidFill>
                <a:sym typeface="Helvetica" charset="0"/>
              </a:rPr>
              <a:t>Dr. Daniele Frezza</a:t>
            </a:r>
          </a:p>
          <a:p>
            <a:pPr algn="l"/>
            <a:r>
              <a:rPr lang="it-IT" sz="1400" b="1">
                <a:solidFill>
                  <a:schemeClr val="tx1"/>
                </a:solidFill>
                <a:sym typeface="Helvetica" charset="0"/>
              </a:rPr>
              <a:t>Direttore Servizio Formazione e Aggiornamento ULSS 9 Treviso</a:t>
            </a:r>
          </a:p>
          <a:p>
            <a:pPr algn="l"/>
            <a:r>
              <a:rPr lang="it-IT" sz="1400" b="1">
                <a:solidFill>
                  <a:schemeClr val="tx1"/>
                </a:solidFill>
                <a:sym typeface="Helvetica" charset="0"/>
              </a:rPr>
              <a:t>Segretario Ordine dei Medici Treviso</a:t>
            </a:r>
          </a:p>
        </p:txBody>
      </p:sp>
      <p:sp>
        <p:nvSpPr>
          <p:cNvPr id="4101" name="Rectangle 6"/>
          <p:cNvSpPr>
            <a:spLocks/>
          </p:cNvSpPr>
          <p:nvPr/>
        </p:nvSpPr>
        <p:spPr bwMode="auto">
          <a:xfrm>
            <a:off x="615950" y="3954463"/>
            <a:ext cx="90011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2800" b="1" i="1">
                <a:solidFill>
                  <a:srgbClr val="A50021"/>
                </a:solidFill>
                <a:sym typeface="Helvetica" charset="0"/>
              </a:rPr>
              <a:t>La Formazione e la qualità del professionista.</a:t>
            </a:r>
          </a:p>
          <a:p>
            <a:r>
              <a:rPr lang="it-IT" sz="2800" b="1" i="1">
                <a:solidFill>
                  <a:srgbClr val="A50021"/>
                </a:solidFill>
                <a:sym typeface="Helvetica" charset="0"/>
              </a:rPr>
              <a:t>La sperimentazione del Dossier Formativo</a:t>
            </a:r>
          </a:p>
        </p:txBody>
      </p:sp>
      <p:pic>
        <p:nvPicPr>
          <p:cNvPr id="4102" name="Picture 8" descr="FORUM EC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2388" y="6330950"/>
            <a:ext cx="19050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2200275" y="209550"/>
            <a:ext cx="4175125" cy="1152525"/>
          </a:xfrm>
        </p:spPr>
        <p:txBody>
          <a:bodyPr/>
          <a:lstStyle/>
          <a:p>
            <a:r>
              <a:rPr lang="it-IT" smtClean="0"/>
              <a:t>Sperimentazione del Dossier di gruppo  </a:t>
            </a:r>
          </a:p>
        </p:txBody>
      </p:sp>
      <p:sp>
        <p:nvSpPr>
          <p:cNvPr id="13315" name="Rectangle 3"/>
          <p:cNvSpPr>
            <a:spLocks noGrp="1" noChangeArrowheads="1"/>
          </p:cNvSpPr>
          <p:nvPr>
            <p:ph type="body" idx="4294967295"/>
          </p:nvPr>
        </p:nvSpPr>
        <p:spPr>
          <a:xfrm>
            <a:off x="184150" y="1938338"/>
            <a:ext cx="9504363" cy="5040312"/>
          </a:xfrm>
        </p:spPr>
        <p:txBody>
          <a:bodyPr/>
          <a:lstStyle/>
          <a:p>
            <a:pPr marL="449263" indent="-449263"/>
            <a:r>
              <a:rPr lang="it-IT" b="1" i="1" u="sng" smtClean="0"/>
              <a:t>Dal Veneto e dalle Aziende Sanitarie richiesta  prioritaria e di maggiore attenzione al Dossier di Gruppo per:</a:t>
            </a:r>
          </a:p>
          <a:p>
            <a:pPr marL="449263" indent="-449263">
              <a:buFontTx/>
              <a:buChar char="•"/>
            </a:pPr>
            <a:endParaRPr lang="it-IT" smtClean="0"/>
          </a:p>
          <a:p>
            <a:pPr marL="449263" indent="-449263">
              <a:spcAft>
                <a:spcPts val="600"/>
              </a:spcAft>
              <a:buFontTx/>
              <a:buChar char="•"/>
            </a:pPr>
            <a:r>
              <a:rPr lang="it-IT" smtClean="0">
                <a:latin typeface="Arial" pitchFamily="34" charset="0"/>
              </a:rPr>
              <a:t>Dossier formativi di gruppo, che tracciano trasversalmente lo sviluppo formativo di tutti i professionisti dell’Equipe </a:t>
            </a:r>
          </a:p>
          <a:p>
            <a:pPr marL="449263" indent="-449263">
              <a:spcAft>
                <a:spcPts val="600"/>
              </a:spcAft>
              <a:buFontTx/>
              <a:buChar char="•"/>
            </a:pPr>
            <a:r>
              <a:rPr lang="it-IT" smtClean="0">
                <a:latin typeface="Arial" pitchFamily="34" charset="0"/>
              </a:rPr>
              <a:t>Sviluppo della formazione individuale (conoscenze e competenze in essere) per realizzare una formazione dell’equipe, multidimensionale e integrata tra le professioni   (conoscenze e competenze e abilità attese) per garantire  appropriatezza, efficacia, sicurezza delle cure 7 giorni su 7 e non solo con alcuni professionisti di eccellenza. </a:t>
            </a:r>
          </a:p>
          <a:p>
            <a:pPr marL="449263" indent="-449263">
              <a:buFontTx/>
              <a:buChar char="•"/>
            </a:pPr>
            <a:r>
              <a:rPr lang="it-IT" smtClean="0">
                <a:latin typeface="Arial" pitchFamily="34" charset="0"/>
              </a:rPr>
              <a:t>Formazione dei team (sono cambiati l’approccio e le metodologie)</a:t>
            </a:r>
          </a:p>
        </p:txBody>
      </p:sp>
      <p:sp>
        <p:nvSpPr>
          <p:cNvPr id="13316" name="Rectangle 3"/>
          <p:cNvSpPr>
            <a:spLocks noChangeArrowheads="1"/>
          </p:cNvSpPr>
          <p:nvPr/>
        </p:nvSpPr>
        <p:spPr bwMode="auto">
          <a:xfrm>
            <a:off x="8535988" y="2801938"/>
            <a:ext cx="1368425"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600" tIns="38100" rIns="3600" bIns="38100" anchor="ctr"/>
          <a:lstStyle/>
          <a:p>
            <a:pPr eaLnBrk="0" hangingPunct="0"/>
            <a:endParaRPr lang="it-IT" sz="1600">
              <a:solidFill>
                <a:schemeClr val="tx1"/>
              </a:solidFill>
              <a:latin typeface="Tahoma" pitchFamily="34" charset="0"/>
              <a:ea typeface="MS PGothic" pitchFamily="34" charset="-128"/>
              <a:sym typeface="Helvetica"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4294967295"/>
          </p:nvPr>
        </p:nvSpPr>
        <p:spPr>
          <a:xfrm>
            <a:off x="184150" y="1938338"/>
            <a:ext cx="3887788" cy="1727200"/>
          </a:xfrm>
        </p:spPr>
        <p:txBody>
          <a:bodyPr/>
          <a:lstStyle/>
          <a:p>
            <a:pPr marL="0" indent="0"/>
            <a:r>
              <a:rPr lang="it-IT" sz="2800" smtClean="0"/>
              <a:t>La sperimentazione ha introdotto il </a:t>
            </a:r>
            <a:r>
              <a:rPr lang="it-IT" sz="2800" u="sng" smtClean="0"/>
              <a:t>Dossier di Gruppo in 8 Aziende</a:t>
            </a:r>
            <a:r>
              <a:rPr lang="it-IT" sz="2800" smtClean="0"/>
              <a:t> Sanitarie del Veneto</a:t>
            </a:r>
          </a:p>
        </p:txBody>
      </p:sp>
      <p:pic>
        <p:nvPicPr>
          <p:cNvPr id="14339" name="Picture 4" descr="VenetoProvinciaNuoveUl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623888"/>
            <a:ext cx="5738813" cy="637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Oval 5"/>
          <p:cNvSpPr>
            <a:spLocks/>
          </p:cNvSpPr>
          <p:nvPr/>
        </p:nvSpPr>
        <p:spPr bwMode="auto">
          <a:xfrm>
            <a:off x="7743825" y="4170363"/>
            <a:ext cx="144463" cy="144462"/>
          </a:xfrm>
          <a:prstGeom prst="ellipse">
            <a:avLst/>
          </a:prstGeom>
          <a:solidFill>
            <a:schemeClr val="accent1"/>
          </a:solidFill>
          <a:ln w="25400">
            <a:solidFill>
              <a:srgbClr val="000000"/>
            </a:solidFill>
            <a:round/>
            <a:headEnd/>
            <a:tailEnd/>
          </a:ln>
        </p:spPr>
        <p:txBody>
          <a:bodyPr wrap="none" anchor="ctr"/>
          <a:lstStyle/>
          <a:p>
            <a:endParaRPr lang="it-IT" sz="2800" b="1"/>
          </a:p>
        </p:txBody>
      </p:sp>
      <p:sp>
        <p:nvSpPr>
          <p:cNvPr id="14341" name="Oval 7"/>
          <p:cNvSpPr>
            <a:spLocks/>
          </p:cNvSpPr>
          <p:nvPr/>
        </p:nvSpPr>
        <p:spPr bwMode="auto">
          <a:xfrm>
            <a:off x="6303963" y="5538788"/>
            <a:ext cx="144462" cy="144462"/>
          </a:xfrm>
          <a:prstGeom prst="ellipse">
            <a:avLst/>
          </a:prstGeom>
          <a:solidFill>
            <a:schemeClr val="accent1"/>
          </a:solidFill>
          <a:ln w="25400">
            <a:solidFill>
              <a:srgbClr val="000000"/>
            </a:solidFill>
            <a:round/>
            <a:headEnd/>
            <a:tailEnd/>
          </a:ln>
        </p:spPr>
        <p:txBody>
          <a:bodyPr wrap="none" anchor="ctr"/>
          <a:lstStyle/>
          <a:p>
            <a:endParaRPr lang="it-IT" sz="2800" b="1"/>
          </a:p>
        </p:txBody>
      </p:sp>
      <p:sp>
        <p:nvSpPr>
          <p:cNvPr id="14342" name="Oval 8"/>
          <p:cNvSpPr>
            <a:spLocks/>
          </p:cNvSpPr>
          <p:nvPr/>
        </p:nvSpPr>
        <p:spPr bwMode="auto">
          <a:xfrm>
            <a:off x="5080000" y="4746625"/>
            <a:ext cx="144463" cy="144463"/>
          </a:xfrm>
          <a:prstGeom prst="ellipse">
            <a:avLst/>
          </a:prstGeom>
          <a:solidFill>
            <a:schemeClr val="accent1"/>
          </a:solidFill>
          <a:ln w="25400">
            <a:solidFill>
              <a:srgbClr val="000000"/>
            </a:solidFill>
            <a:round/>
            <a:headEnd/>
            <a:tailEnd/>
          </a:ln>
        </p:spPr>
        <p:txBody>
          <a:bodyPr wrap="none" anchor="ctr"/>
          <a:lstStyle/>
          <a:p>
            <a:endParaRPr lang="it-IT" sz="2800" b="1"/>
          </a:p>
        </p:txBody>
      </p:sp>
      <p:sp>
        <p:nvSpPr>
          <p:cNvPr id="14343" name="Oval 9"/>
          <p:cNvSpPr>
            <a:spLocks/>
          </p:cNvSpPr>
          <p:nvPr/>
        </p:nvSpPr>
        <p:spPr bwMode="auto">
          <a:xfrm>
            <a:off x="6592888" y="3665538"/>
            <a:ext cx="144462" cy="144462"/>
          </a:xfrm>
          <a:prstGeom prst="ellipse">
            <a:avLst/>
          </a:prstGeom>
          <a:solidFill>
            <a:schemeClr val="accent1"/>
          </a:solidFill>
          <a:ln w="25400">
            <a:solidFill>
              <a:srgbClr val="000000"/>
            </a:solidFill>
            <a:round/>
            <a:headEnd/>
            <a:tailEnd/>
          </a:ln>
        </p:spPr>
        <p:txBody>
          <a:bodyPr wrap="none" anchor="ctr"/>
          <a:lstStyle/>
          <a:p>
            <a:endParaRPr lang="it-IT" sz="2800" b="1"/>
          </a:p>
        </p:txBody>
      </p:sp>
      <p:sp>
        <p:nvSpPr>
          <p:cNvPr id="14344" name="Oval 11"/>
          <p:cNvSpPr>
            <a:spLocks/>
          </p:cNvSpPr>
          <p:nvPr/>
        </p:nvSpPr>
        <p:spPr bwMode="auto">
          <a:xfrm>
            <a:off x="6735763" y="4746625"/>
            <a:ext cx="144462" cy="144463"/>
          </a:xfrm>
          <a:prstGeom prst="ellipse">
            <a:avLst/>
          </a:prstGeom>
          <a:solidFill>
            <a:schemeClr val="accent1"/>
          </a:solidFill>
          <a:ln w="25400">
            <a:solidFill>
              <a:srgbClr val="000000"/>
            </a:solidFill>
            <a:round/>
            <a:headEnd/>
            <a:tailEnd/>
          </a:ln>
        </p:spPr>
        <p:txBody>
          <a:bodyPr wrap="none" anchor="ctr"/>
          <a:lstStyle/>
          <a:p>
            <a:endParaRPr lang="it-IT" sz="2800" b="1"/>
          </a:p>
        </p:txBody>
      </p:sp>
      <p:sp>
        <p:nvSpPr>
          <p:cNvPr id="14345" name="Oval 12"/>
          <p:cNvSpPr>
            <a:spLocks/>
          </p:cNvSpPr>
          <p:nvPr/>
        </p:nvSpPr>
        <p:spPr bwMode="auto">
          <a:xfrm>
            <a:off x="6735763" y="5970588"/>
            <a:ext cx="144462" cy="144462"/>
          </a:xfrm>
          <a:prstGeom prst="ellipse">
            <a:avLst/>
          </a:prstGeom>
          <a:solidFill>
            <a:schemeClr val="accent1"/>
          </a:solidFill>
          <a:ln w="25400">
            <a:solidFill>
              <a:srgbClr val="000000"/>
            </a:solidFill>
            <a:round/>
            <a:headEnd/>
            <a:tailEnd/>
          </a:ln>
        </p:spPr>
        <p:txBody>
          <a:bodyPr wrap="none" anchor="ctr"/>
          <a:lstStyle/>
          <a:p>
            <a:endParaRPr lang="it-IT" sz="2800" b="1"/>
          </a:p>
        </p:txBody>
      </p:sp>
      <p:sp>
        <p:nvSpPr>
          <p:cNvPr id="14346" name="Oval 13"/>
          <p:cNvSpPr>
            <a:spLocks/>
          </p:cNvSpPr>
          <p:nvPr/>
        </p:nvSpPr>
        <p:spPr bwMode="auto">
          <a:xfrm>
            <a:off x="6303963" y="4602163"/>
            <a:ext cx="144462" cy="144462"/>
          </a:xfrm>
          <a:prstGeom prst="ellipse">
            <a:avLst/>
          </a:prstGeom>
          <a:solidFill>
            <a:schemeClr val="accent1"/>
          </a:solidFill>
          <a:ln w="25400">
            <a:solidFill>
              <a:srgbClr val="000000"/>
            </a:solidFill>
            <a:round/>
            <a:headEnd/>
            <a:tailEnd/>
          </a:ln>
        </p:spPr>
        <p:txBody>
          <a:bodyPr wrap="none" anchor="ctr"/>
          <a:lstStyle/>
          <a:p>
            <a:endParaRPr lang="it-IT" sz="2800" b="1"/>
          </a:p>
        </p:txBody>
      </p:sp>
      <p:sp>
        <p:nvSpPr>
          <p:cNvPr id="14347" name="Oval 14"/>
          <p:cNvSpPr>
            <a:spLocks/>
          </p:cNvSpPr>
          <p:nvPr/>
        </p:nvSpPr>
        <p:spPr bwMode="auto">
          <a:xfrm>
            <a:off x="4503738" y="4602163"/>
            <a:ext cx="144462" cy="144462"/>
          </a:xfrm>
          <a:prstGeom prst="ellipse">
            <a:avLst/>
          </a:prstGeom>
          <a:solidFill>
            <a:schemeClr val="accent1"/>
          </a:solidFill>
          <a:ln w="25400">
            <a:solidFill>
              <a:srgbClr val="000000"/>
            </a:solidFill>
            <a:round/>
            <a:headEnd/>
            <a:tailEnd/>
          </a:ln>
        </p:spPr>
        <p:txBody>
          <a:bodyPr wrap="none" anchor="ctr"/>
          <a:lstStyle/>
          <a:p>
            <a:endParaRPr lang="it-IT" sz="2800" b="1"/>
          </a:p>
        </p:txBody>
      </p:sp>
      <p:sp>
        <p:nvSpPr>
          <p:cNvPr id="14348" name="Oval 15"/>
          <p:cNvSpPr>
            <a:spLocks/>
          </p:cNvSpPr>
          <p:nvPr/>
        </p:nvSpPr>
        <p:spPr bwMode="auto">
          <a:xfrm>
            <a:off x="3424238" y="3378200"/>
            <a:ext cx="144462" cy="144463"/>
          </a:xfrm>
          <a:prstGeom prst="ellipse">
            <a:avLst/>
          </a:prstGeom>
          <a:solidFill>
            <a:schemeClr val="accent1"/>
          </a:solidFill>
          <a:ln w="25400">
            <a:solidFill>
              <a:srgbClr val="000000"/>
            </a:solidFill>
            <a:round/>
            <a:headEnd/>
            <a:tailEnd/>
          </a:ln>
        </p:spPr>
        <p:txBody>
          <a:bodyPr wrap="none" anchor="ctr"/>
          <a:lstStyle/>
          <a:p>
            <a:endParaRPr lang="it-IT" sz="2800" b="1"/>
          </a:p>
        </p:txBody>
      </p:sp>
      <p:sp>
        <p:nvSpPr>
          <p:cNvPr id="209933" name="Rectangle 13"/>
          <p:cNvSpPr>
            <a:spLocks/>
          </p:cNvSpPr>
          <p:nvPr/>
        </p:nvSpPr>
        <p:spPr bwMode="auto">
          <a:xfrm>
            <a:off x="400050" y="4386263"/>
            <a:ext cx="3673475" cy="2308225"/>
          </a:xfrm>
          <a:prstGeom prst="rect">
            <a:avLst/>
          </a:prstGeom>
          <a:noFill/>
          <a:ln w="25400">
            <a:noFill/>
            <a:miter lim="800000"/>
            <a:headEnd/>
            <a:tailEnd/>
          </a:ln>
          <a:effectLst/>
        </p:spPr>
        <p:txBody>
          <a:bodyPr>
            <a:spAutoFit/>
          </a:bodyPr>
          <a:lstStyle/>
          <a:p>
            <a:pPr algn="l">
              <a:defRPr/>
            </a:pPr>
            <a:r>
              <a:rPr lang="it-IT" b="1" dirty="0" err="1">
                <a:solidFill>
                  <a:srgbClr val="A50021"/>
                </a:solidFill>
                <a:latin typeface="+mn-lt"/>
                <a:sym typeface="Helvetica" charset="0"/>
              </a:rPr>
              <a:t>Ulss</a:t>
            </a:r>
            <a:r>
              <a:rPr lang="it-IT" b="1" dirty="0">
                <a:solidFill>
                  <a:srgbClr val="A50021"/>
                </a:solidFill>
                <a:latin typeface="+mn-lt"/>
                <a:sym typeface="Helvetica" charset="0"/>
              </a:rPr>
              <a:t> n.3 Bassano</a:t>
            </a:r>
          </a:p>
          <a:p>
            <a:pPr algn="l">
              <a:defRPr/>
            </a:pPr>
            <a:r>
              <a:rPr lang="it-IT" b="1" dirty="0" err="1">
                <a:solidFill>
                  <a:srgbClr val="A50021"/>
                </a:solidFill>
                <a:latin typeface="+mn-lt"/>
                <a:sym typeface="Helvetica" charset="0"/>
              </a:rPr>
              <a:t>Ulss</a:t>
            </a:r>
            <a:r>
              <a:rPr lang="it-IT" b="1" dirty="0">
                <a:solidFill>
                  <a:srgbClr val="A50021"/>
                </a:solidFill>
                <a:latin typeface="+mn-lt"/>
                <a:sym typeface="Helvetica" charset="0"/>
              </a:rPr>
              <a:t> n. 6 Vicenza</a:t>
            </a:r>
          </a:p>
          <a:p>
            <a:pPr algn="l">
              <a:defRPr/>
            </a:pPr>
            <a:r>
              <a:rPr lang="it-IT" b="1" dirty="0" err="1">
                <a:solidFill>
                  <a:srgbClr val="A50021"/>
                </a:solidFill>
                <a:latin typeface="+mn-lt"/>
                <a:sym typeface="Helvetica" charset="0"/>
              </a:rPr>
              <a:t>Ulss</a:t>
            </a:r>
            <a:r>
              <a:rPr lang="it-IT" b="1" dirty="0">
                <a:solidFill>
                  <a:srgbClr val="A50021"/>
                </a:solidFill>
                <a:latin typeface="+mn-lt"/>
                <a:sym typeface="Helvetica" charset="0"/>
              </a:rPr>
              <a:t> n.9 Treviso</a:t>
            </a:r>
          </a:p>
          <a:p>
            <a:pPr algn="l">
              <a:defRPr/>
            </a:pPr>
            <a:r>
              <a:rPr lang="it-IT" b="1" dirty="0" err="1">
                <a:solidFill>
                  <a:srgbClr val="A50021"/>
                </a:solidFill>
                <a:latin typeface="+mn-lt"/>
                <a:sym typeface="Helvetica" charset="0"/>
              </a:rPr>
              <a:t>Ulss</a:t>
            </a:r>
            <a:r>
              <a:rPr lang="it-IT" b="1" dirty="0">
                <a:solidFill>
                  <a:srgbClr val="A50021"/>
                </a:solidFill>
                <a:latin typeface="+mn-lt"/>
                <a:sym typeface="Helvetica" charset="0"/>
              </a:rPr>
              <a:t> n.16 Padova</a:t>
            </a:r>
          </a:p>
          <a:p>
            <a:pPr algn="l">
              <a:defRPr/>
            </a:pPr>
            <a:r>
              <a:rPr lang="it-IT" b="1" dirty="0" err="1">
                <a:solidFill>
                  <a:srgbClr val="A50021"/>
                </a:solidFill>
                <a:latin typeface="+mn-lt"/>
                <a:sym typeface="Helvetica" charset="0"/>
              </a:rPr>
              <a:t>Ulss</a:t>
            </a:r>
            <a:r>
              <a:rPr lang="it-IT" b="1" dirty="0">
                <a:solidFill>
                  <a:srgbClr val="A50021"/>
                </a:solidFill>
                <a:latin typeface="+mn-lt"/>
                <a:sym typeface="Helvetica" charset="0"/>
              </a:rPr>
              <a:t> n.17 Este</a:t>
            </a:r>
          </a:p>
          <a:p>
            <a:pPr algn="l">
              <a:defRPr/>
            </a:pPr>
            <a:r>
              <a:rPr lang="it-IT" b="1" dirty="0" err="1">
                <a:solidFill>
                  <a:srgbClr val="A50021"/>
                </a:solidFill>
                <a:latin typeface="+mn-lt"/>
                <a:sym typeface="Helvetica" charset="0"/>
              </a:rPr>
              <a:t>Ulss</a:t>
            </a:r>
            <a:r>
              <a:rPr lang="it-IT" b="1" dirty="0">
                <a:solidFill>
                  <a:srgbClr val="A50021"/>
                </a:solidFill>
                <a:latin typeface="+mn-lt"/>
                <a:sym typeface="Helvetica" charset="0"/>
              </a:rPr>
              <a:t> n.18 Rovigo </a:t>
            </a:r>
          </a:p>
          <a:p>
            <a:pPr algn="l">
              <a:defRPr/>
            </a:pPr>
            <a:r>
              <a:rPr lang="it-IT" b="1" dirty="0">
                <a:solidFill>
                  <a:srgbClr val="A50021"/>
                </a:solidFill>
                <a:latin typeface="+mn-lt"/>
                <a:sym typeface="Helvetica" charset="0"/>
              </a:rPr>
              <a:t>Azienda </a:t>
            </a:r>
            <a:r>
              <a:rPr lang="it-IT" b="1" dirty="0" err="1">
                <a:solidFill>
                  <a:srgbClr val="A50021"/>
                </a:solidFill>
                <a:latin typeface="+mn-lt"/>
                <a:sym typeface="Helvetica" charset="0"/>
              </a:rPr>
              <a:t>Osp.Univ.</a:t>
            </a:r>
            <a:r>
              <a:rPr lang="it-IT" b="1" dirty="0">
                <a:solidFill>
                  <a:srgbClr val="A50021"/>
                </a:solidFill>
                <a:latin typeface="+mn-lt"/>
                <a:sym typeface="Helvetica" charset="0"/>
              </a:rPr>
              <a:t> Verona</a:t>
            </a:r>
          </a:p>
          <a:p>
            <a:pPr algn="l">
              <a:defRPr/>
            </a:pPr>
            <a:r>
              <a:rPr lang="it-IT" b="1" dirty="0" err="1">
                <a:solidFill>
                  <a:srgbClr val="A50021"/>
                </a:solidFill>
                <a:latin typeface="+mn-lt"/>
                <a:sym typeface="Helvetica" charset="0"/>
              </a:rPr>
              <a:t>Ulss</a:t>
            </a:r>
            <a:r>
              <a:rPr lang="it-IT" b="1" dirty="0">
                <a:solidFill>
                  <a:srgbClr val="A50021"/>
                </a:solidFill>
                <a:latin typeface="+mn-lt"/>
                <a:sym typeface="Helvetica" charset="0"/>
              </a:rPr>
              <a:t> n.22 Bussolengo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2200275" y="209550"/>
            <a:ext cx="4464050" cy="1152525"/>
          </a:xfrm>
        </p:spPr>
        <p:txBody>
          <a:bodyPr/>
          <a:lstStyle/>
          <a:p>
            <a:r>
              <a:rPr lang="it-IT" smtClean="0"/>
              <a:t>Fasi  della sperimentazione</a:t>
            </a:r>
          </a:p>
        </p:txBody>
      </p:sp>
      <p:sp>
        <p:nvSpPr>
          <p:cNvPr id="286723" name="Rectangle 3"/>
          <p:cNvSpPr>
            <a:spLocks noGrp="1" noChangeArrowheads="1"/>
          </p:cNvSpPr>
          <p:nvPr>
            <p:ph type="body" idx="4294967295"/>
          </p:nvPr>
        </p:nvSpPr>
        <p:spPr>
          <a:xfrm>
            <a:off x="687388" y="1938338"/>
            <a:ext cx="8856662" cy="5327650"/>
          </a:xfrm>
        </p:spPr>
        <p:txBody>
          <a:bodyPr/>
          <a:lstStyle/>
          <a:p>
            <a:pPr marL="457200" indent="-457200">
              <a:spcAft>
                <a:spcPts val="600"/>
              </a:spcAft>
              <a:buFont typeface="Arial" pitchFamily="34" charset="0"/>
              <a:buChar char="•"/>
              <a:defRPr/>
            </a:pPr>
            <a:r>
              <a:rPr lang="it-IT" u="sng" dirty="0" smtClean="0">
                <a:ea typeface="ＭＳ Ｐゴシック" charset="-128"/>
              </a:rPr>
              <a:t>Identificazione del Gruppo </a:t>
            </a:r>
            <a:r>
              <a:rPr lang="it-IT" dirty="0" smtClean="0">
                <a:ea typeface="ＭＳ Ｐゴシック" charset="-128"/>
              </a:rPr>
              <a:t>(dipartimento/UOC) dove attuare la sperimentazione</a:t>
            </a:r>
          </a:p>
          <a:p>
            <a:pPr marL="457200" indent="-457200">
              <a:spcBef>
                <a:spcPts val="0"/>
              </a:spcBef>
              <a:spcAft>
                <a:spcPts val="600"/>
              </a:spcAft>
              <a:buFont typeface="Arial" pitchFamily="34" charset="0"/>
              <a:buChar char="•"/>
              <a:defRPr/>
            </a:pPr>
            <a:r>
              <a:rPr lang="it-IT" u="sng" dirty="0" smtClean="0">
                <a:ea typeface="ＭＳ Ｐゴシック" charset="-128"/>
              </a:rPr>
              <a:t>Utilizzo del software </a:t>
            </a:r>
            <a:r>
              <a:rPr lang="it-IT" u="sng" dirty="0" err="1" smtClean="0">
                <a:ea typeface="ＭＳ Ｐゴシック" charset="-128"/>
              </a:rPr>
              <a:t>Cogeaps</a:t>
            </a:r>
            <a:r>
              <a:rPr lang="it-IT" u="sng" dirty="0" smtClean="0">
                <a:ea typeface="ＭＳ Ｐゴシック" charset="-128"/>
              </a:rPr>
              <a:t>  </a:t>
            </a:r>
            <a:r>
              <a:rPr lang="it-IT" dirty="0" smtClean="0">
                <a:ea typeface="ＭＳ Ｐゴシック" charset="-128"/>
              </a:rPr>
              <a:t>per definire il gruppo e inserimento di Nome-Cognome, Codice Fiscale e Ruolo dei professionisti operanti nell’Equipe (anagrafiche di tutti i partecipanti)</a:t>
            </a:r>
          </a:p>
          <a:p>
            <a:pPr marL="457200" indent="-457200">
              <a:spcAft>
                <a:spcPts val="600"/>
              </a:spcAft>
              <a:buFont typeface="Arial" pitchFamily="34" charset="0"/>
              <a:buChar char="•"/>
              <a:defRPr/>
            </a:pPr>
            <a:r>
              <a:rPr lang="it-IT" u="sng" dirty="0" smtClean="0">
                <a:ea typeface="ＭＳ Ｐゴシック" charset="-128"/>
              </a:rPr>
              <a:t>Definizione del Dossier Formativo di Gruppo </a:t>
            </a:r>
            <a:r>
              <a:rPr lang="it-IT" dirty="0" smtClean="0">
                <a:ea typeface="ＭＳ Ｐゴシック" charset="-128"/>
              </a:rPr>
              <a:t>(collegato alla Gestione della Formazione e sviluppo del PFA) con identificazione delle % degli obiettivi di formazione:</a:t>
            </a:r>
          </a:p>
          <a:p>
            <a:pPr marL="987425" indent="-363538">
              <a:buFont typeface="Wingdings" pitchFamily="2" charset="2"/>
              <a:buAutoNum type="arabicPeriod"/>
              <a:defRPr/>
            </a:pPr>
            <a:r>
              <a:rPr lang="it-IT" sz="2000" dirty="0" smtClean="0">
                <a:ea typeface="ＭＳ Ｐゴシック" charset="-128"/>
              </a:rPr>
              <a:t>Obiettivi tecnico-professionali</a:t>
            </a:r>
          </a:p>
          <a:p>
            <a:pPr marL="987425" indent="-363538">
              <a:buFont typeface="Wingdings" pitchFamily="2" charset="2"/>
              <a:buAutoNum type="arabicPeriod"/>
              <a:defRPr/>
            </a:pPr>
            <a:r>
              <a:rPr lang="it-IT" sz="2000" dirty="0" smtClean="0">
                <a:ea typeface="ＭＳ Ｐゴシック" charset="-128"/>
              </a:rPr>
              <a:t>Obiettivi di processo</a:t>
            </a:r>
          </a:p>
          <a:p>
            <a:pPr marL="987425" indent="-363538">
              <a:buFont typeface="Wingdings" pitchFamily="2" charset="2"/>
              <a:buAutoNum type="arabicPeriod"/>
              <a:defRPr/>
            </a:pPr>
            <a:r>
              <a:rPr lang="it-IT" sz="2000" dirty="0" smtClean="0">
                <a:ea typeface="ＭＳ Ｐゴシック" charset="-128"/>
              </a:rPr>
              <a:t>Obiettivi di sistema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r>
              <a:rPr lang="it-IT" smtClean="0"/>
              <a:t>SOFTWARE COGEAPS</a:t>
            </a:r>
          </a:p>
        </p:txBody>
      </p:sp>
      <p:sp>
        <p:nvSpPr>
          <p:cNvPr id="16387" name="Rectangle 3"/>
          <p:cNvSpPr>
            <a:spLocks noGrp="1" noChangeArrowheads="1"/>
          </p:cNvSpPr>
          <p:nvPr>
            <p:ph type="body" idx="4294967295"/>
          </p:nvPr>
        </p:nvSpPr>
        <p:spPr/>
        <p:txBody>
          <a:bodyPr/>
          <a:lstStyle/>
          <a:p>
            <a:endParaRPr lang="it-IT" smtClean="0"/>
          </a:p>
        </p:txBody>
      </p:sp>
      <p:pic>
        <p:nvPicPr>
          <p:cNvPr id="16388" name="Picture 4" descr="home_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8" y="2009775"/>
            <a:ext cx="9139237"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1982788" y="209550"/>
            <a:ext cx="8177212" cy="1152525"/>
          </a:xfrm>
        </p:spPr>
        <p:txBody>
          <a:bodyPr/>
          <a:lstStyle/>
          <a:p>
            <a:r>
              <a:rPr lang="it-IT" smtClean="0"/>
              <a:t>SOFTWARE COGEAPS</a:t>
            </a:r>
          </a:p>
        </p:txBody>
      </p:sp>
      <p:sp>
        <p:nvSpPr>
          <p:cNvPr id="17411" name="Rectangle 3"/>
          <p:cNvSpPr>
            <a:spLocks noGrp="1" noChangeArrowheads="1"/>
          </p:cNvSpPr>
          <p:nvPr>
            <p:ph type="body" idx="4294967295"/>
          </p:nvPr>
        </p:nvSpPr>
        <p:spPr/>
        <p:txBody>
          <a:bodyPr/>
          <a:lstStyle/>
          <a:p>
            <a:endParaRPr lang="it-IT" smtClean="0"/>
          </a:p>
        </p:txBody>
      </p:sp>
      <p:pic>
        <p:nvPicPr>
          <p:cNvPr id="17412" name="Picture 4" descr="prima_pag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288" y="1246188"/>
            <a:ext cx="8785225" cy="607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r>
              <a:rPr lang="it-IT" smtClean="0"/>
              <a:t>SOFTWARE COGEAPS</a:t>
            </a:r>
          </a:p>
        </p:txBody>
      </p:sp>
      <p:sp>
        <p:nvSpPr>
          <p:cNvPr id="18435" name="Rectangle 3"/>
          <p:cNvSpPr>
            <a:spLocks noGrp="1" noChangeArrowheads="1"/>
          </p:cNvSpPr>
          <p:nvPr>
            <p:ph type="body" idx="4294967295"/>
          </p:nvPr>
        </p:nvSpPr>
        <p:spPr/>
        <p:txBody>
          <a:bodyPr/>
          <a:lstStyle/>
          <a:p>
            <a:endParaRPr lang="it-IT" smtClean="0"/>
          </a:p>
        </p:txBody>
      </p:sp>
      <p:pic>
        <p:nvPicPr>
          <p:cNvPr id="18436" name="Picture 4" descr="modifica_da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 y="1793875"/>
            <a:ext cx="9217025" cy="550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r>
              <a:rPr lang="it-IT" smtClean="0"/>
              <a:t>SOFTWARE COGEAPS</a:t>
            </a:r>
          </a:p>
        </p:txBody>
      </p:sp>
      <p:sp>
        <p:nvSpPr>
          <p:cNvPr id="19459" name="Rectangle 3"/>
          <p:cNvSpPr>
            <a:spLocks noGrp="1" noChangeArrowheads="1"/>
          </p:cNvSpPr>
          <p:nvPr>
            <p:ph type="body" idx="4294967295"/>
          </p:nvPr>
        </p:nvSpPr>
        <p:spPr/>
        <p:txBody>
          <a:bodyPr/>
          <a:lstStyle/>
          <a:p>
            <a:endParaRPr lang="it-IT" smtClean="0"/>
          </a:p>
        </p:txBody>
      </p:sp>
      <p:pic>
        <p:nvPicPr>
          <p:cNvPr id="19460" name="Picture 4" descr="catalogo_credi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313" y="1147763"/>
            <a:ext cx="8280400" cy="640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p:txBody>
          <a:bodyPr/>
          <a:lstStyle/>
          <a:p>
            <a:r>
              <a:rPr lang="it-IT" smtClean="0"/>
              <a:t>SOFTWARE COGEAPS</a:t>
            </a:r>
          </a:p>
        </p:txBody>
      </p:sp>
      <p:sp>
        <p:nvSpPr>
          <p:cNvPr id="20483" name="Rectangle 3"/>
          <p:cNvSpPr>
            <a:spLocks noGrp="1" noChangeArrowheads="1"/>
          </p:cNvSpPr>
          <p:nvPr>
            <p:ph type="body" idx="4294967295"/>
          </p:nvPr>
        </p:nvSpPr>
        <p:spPr/>
        <p:txBody>
          <a:bodyPr/>
          <a:lstStyle/>
          <a:p>
            <a:endParaRPr lang="it-IT" smtClean="0"/>
          </a:p>
        </p:txBody>
      </p:sp>
      <p:pic>
        <p:nvPicPr>
          <p:cNvPr id="20484" name="Picture 4" descr="gruppi_e_dossi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2586038"/>
            <a:ext cx="9498012"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p:txBody>
          <a:bodyPr/>
          <a:lstStyle/>
          <a:p>
            <a:r>
              <a:rPr lang="it-IT" smtClean="0"/>
              <a:t>UNITA</a:t>
            </a:r>
            <a:r>
              <a:rPr lang="it-IT" altLang="it-IT" smtClean="0"/>
              <a:t>’</a:t>
            </a:r>
            <a:r>
              <a:rPr lang="it-IT" smtClean="0"/>
              <a:t> OPERATIVE COINVOLTE</a:t>
            </a:r>
            <a:br>
              <a:rPr lang="it-IT" smtClean="0"/>
            </a:br>
            <a:r>
              <a:rPr lang="it-IT" smtClean="0"/>
              <a:t>TIPOLOGIE DI U.O.</a:t>
            </a:r>
          </a:p>
        </p:txBody>
      </p:sp>
      <p:sp>
        <p:nvSpPr>
          <p:cNvPr id="21507" name="Rectangle 3"/>
          <p:cNvSpPr>
            <a:spLocks noGrp="1" noChangeArrowheads="1"/>
          </p:cNvSpPr>
          <p:nvPr>
            <p:ph type="body" idx="4294967295"/>
          </p:nvPr>
        </p:nvSpPr>
        <p:spPr>
          <a:xfrm>
            <a:off x="831850" y="1722438"/>
            <a:ext cx="8569325" cy="5688012"/>
          </a:xfrm>
        </p:spPr>
        <p:txBody>
          <a:bodyPr/>
          <a:lstStyle/>
          <a:p>
            <a:pPr>
              <a:buFont typeface="Wingdings" pitchFamily="2" charset="2"/>
              <a:buChar char="v"/>
            </a:pPr>
            <a:r>
              <a:rPr lang="it-IT" smtClean="0"/>
              <a:t>Servizi di diagnosi</a:t>
            </a:r>
          </a:p>
          <a:p>
            <a:pPr>
              <a:buFont typeface="Wingdings" pitchFamily="2" charset="2"/>
              <a:buChar char="v"/>
            </a:pPr>
            <a:endParaRPr lang="it-IT" smtClean="0"/>
          </a:p>
          <a:p>
            <a:pPr>
              <a:buFont typeface="Wingdings" pitchFamily="2" charset="2"/>
              <a:buChar char="v"/>
            </a:pPr>
            <a:endParaRPr lang="it-IT" smtClean="0"/>
          </a:p>
          <a:p>
            <a:pPr>
              <a:buFont typeface="Wingdings" pitchFamily="2" charset="2"/>
              <a:buChar char="v"/>
            </a:pPr>
            <a:endParaRPr lang="it-IT" smtClean="0"/>
          </a:p>
          <a:p>
            <a:pPr>
              <a:buFont typeface="Wingdings" pitchFamily="2" charset="2"/>
              <a:buChar char="v"/>
            </a:pPr>
            <a:r>
              <a:rPr lang="it-IT" smtClean="0"/>
              <a:t>U.O. Degenza Medica</a:t>
            </a:r>
          </a:p>
          <a:p>
            <a:pPr>
              <a:buFont typeface="Wingdings" pitchFamily="2" charset="2"/>
              <a:buChar char="v"/>
            </a:pPr>
            <a:endParaRPr lang="it-IT" smtClean="0"/>
          </a:p>
          <a:p>
            <a:pPr>
              <a:buFont typeface="Wingdings" pitchFamily="2" charset="2"/>
              <a:buChar char="v"/>
            </a:pPr>
            <a:endParaRPr lang="it-IT" smtClean="0"/>
          </a:p>
          <a:p>
            <a:pPr>
              <a:buFont typeface="Wingdings" pitchFamily="2" charset="2"/>
              <a:buChar char="v"/>
            </a:pPr>
            <a:endParaRPr lang="it-IT" smtClean="0"/>
          </a:p>
          <a:p>
            <a:pPr>
              <a:buFont typeface="Wingdings" pitchFamily="2" charset="2"/>
              <a:buChar char="v"/>
            </a:pPr>
            <a:r>
              <a:rPr lang="it-IT" smtClean="0"/>
              <a:t>Emergenza/Chirurgia</a:t>
            </a:r>
          </a:p>
          <a:p>
            <a:pPr>
              <a:buFont typeface="Wingdings" pitchFamily="2" charset="2"/>
              <a:buChar char="v"/>
            </a:pPr>
            <a:endParaRPr lang="it-IT" smtClean="0"/>
          </a:p>
          <a:p>
            <a:pPr>
              <a:buFont typeface="Wingdings" pitchFamily="2" charset="2"/>
              <a:buChar char="v"/>
            </a:pPr>
            <a:endParaRPr lang="it-IT" smtClean="0"/>
          </a:p>
          <a:p>
            <a:pPr>
              <a:buFont typeface="Wingdings" pitchFamily="2" charset="2"/>
              <a:buChar char="v"/>
            </a:pPr>
            <a:endParaRPr lang="it-IT" smtClean="0"/>
          </a:p>
          <a:p>
            <a:pPr>
              <a:buFont typeface="Wingdings" pitchFamily="2" charset="2"/>
              <a:buChar char="v"/>
            </a:pPr>
            <a:endParaRPr lang="it-IT" smtClean="0"/>
          </a:p>
          <a:p>
            <a:pPr>
              <a:buFont typeface="Wingdings" pitchFamily="2" charset="2"/>
              <a:buChar char="v"/>
            </a:pPr>
            <a:r>
              <a:rPr lang="it-IT" smtClean="0"/>
              <a:t>Servizi di supporto</a:t>
            </a:r>
          </a:p>
        </p:txBody>
      </p:sp>
      <p:sp>
        <p:nvSpPr>
          <p:cNvPr id="21508" name="CasellaDiTesto 1"/>
          <p:cNvSpPr txBox="1">
            <a:spLocks noChangeArrowheads="1"/>
          </p:cNvSpPr>
          <p:nvPr/>
        </p:nvSpPr>
        <p:spPr bwMode="auto">
          <a:xfrm>
            <a:off x="4792663" y="1865313"/>
            <a:ext cx="41036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ea typeface="ヒラギノ角ゴ Pro W3" charset="-128"/>
                <a:sym typeface="Gill Sans" charset="0"/>
              </a:defRPr>
            </a:lvl1pPr>
            <a:lvl2pPr marL="742950" indent="-285750" eaLnBrk="0" hangingPunct="0">
              <a:defRPr>
                <a:solidFill>
                  <a:srgbClr val="000000"/>
                </a:solidFill>
                <a:latin typeface="Arial" pitchFamily="34" charset="0"/>
                <a:ea typeface="ヒラギノ角ゴ Pro W3" charset="-128"/>
                <a:sym typeface="Gill Sans" charset="0"/>
              </a:defRPr>
            </a:lvl2pPr>
            <a:lvl3pPr marL="1143000" indent="-228600" eaLnBrk="0" hangingPunct="0">
              <a:defRPr>
                <a:solidFill>
                  <a:srgbClr val="000000"/>
                </a:solidFill>
                <a:latin typeface="Arial" pitchFamily="34" charset="0"/>
                <a:ea typeface="ヒラギノ角ゴ Pro W3" charset="-128"/>
                <a:sym typeface="Gill Sans" charset="0"/>
              </a:defRPr>
            </a:lvl3pPr>
            <a:lvl4pPr marL="1600200" indent="-228600" eaLnBrk="0" hangingPunct="0">
              <a:defRPr>
                <a:solidFill>
                  <a:srgbClr val="000000"/>
                </a:solidFill>
                <a:latin typeface="Arial" pitchFamily="34" charset="0"/>
                <a:ea typeface="ヒラギノ角ゴ Pro W3" charset="-128"/>
                <a:sym typeface="Gill Sans" charset="0"/>
              </a:defRPr>
            </a:lvl4pPr>
            <a:lvl5pPr marL="2057400" indent="-228600" eaLnBrk="0" hangingPunct="0">
              <a:defRPr>
                <a:solidFill>
                  <a:srgbClr val="000000"/>
                </a:solidFill>
                <a:latin typeface="Arial" pitchFamily="34" charset="0"/>
                <a:ea typeface="ヒラギノ角ゴ Pro W3" charset="-128"/>
                <a:sym typeface="Gill Sans" charset="0"/>
              </a:defRPr>
            </a:lvl5pPr>
            <a:lvl6pPr marL="2514600" indent="-228600" algn="ctr"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algn="l" eaLnBrk="1" hangingPunct="1"/>
            <a:r>
              <a:rPr lang="it-IT" sz="2000" b="1">
                <a:latin typeface="Tahoma" pitchFamily="34" charset="0"/>
                <a:cs typeface="Tahoma" pitchFamily="34" charset="0"/>
              </a:rPr>
              <a:t>2 laboratori analisi</a:t>
            </a:r>
          </a:p>
          <a:p>
            <a:pPr algn="l" eaLnBrk="1" hangingPunct="1"/>
            <a:r>
              <a:rPr lang="it-IT" sz="2000" b="1">
                <a:latin typeface="Tahoma" pitchFamily="34" charset="0"/>
                <a:cs typeface="Tahoma" pitchFamily="34" charset="0"/>
              </a:rPr>
              <a:t>1 Medicina Nucleare</a:t>
            </a:r>
          </a:p>
          <a:p>
            <a:pPr algn="l" eaLnBrk="1" hangingPunct="1"/>
            <a:r>
              <a:rPr lang="it-IT" sz="2000" b="1">
                <a:latin typeface="Tahoma" pitchFamily="34" charset="0"/>
                <a:cs typeface="Tahoma" pitchFamily="34" charset="0"/>
              </a:rPr>
              <a:t>1 Anatomia Patologica</a:t>
            </a:r>
          </a:p>
        </p:txBody>
      </p:sp>
      <p:sp>
        <p:nvSpPr>
          <p:cNvPr id="21509" name="CasellaDiTesto 4"/>
          <p:cNvSpPr txBox="1">
            <a:spLocks noChangeArrowheads="1"/>
          </p:cNvSpPr>
          <p:nvPr/>
        </p:nvSpPr>
        <p:spPr bwMode="auto">
          <a:xfrm>
            <a:off x="4792663" y="3225800"/>
            <a:ext cx="41036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ea typeface="ヒラギノ角ゴ Pro W3" charset="-128"/>
                <a:sym typeface="Gill Sans" charset="0"/>
              </a:defRPr>
            </a:lvl1pPr>
            <a:lvl2pPr marL="742950" indent="-285750" eaLnBrk="0" hangingPunct="0">
              <a:defRPr>
                <a:solidFill>
                  <a:srgbClr val="000000"/>
                </a:solidFill>
                <a:latin typeface="Arial" pitchFamily="34" charset="0"/>
                <a:ea typeface="ヒラギノ角ゴ Pro W3" charset="-128"/>
                <a:sym typeface="Gill Sans" charset="0"/>
              </a:defRPr>
            </a:lvl2pPr>
            <a:lvl3pPr marL="1143000" indent="-228600" eaLnBrk="0" hangingPunct="0">
              <a:defRPr>
                <a:solidFill>
                  <a:srgbClr val="000000"/>
                </a:solidFill>
                <a:latin typeface="Arial" pitchFamily="34" charset="0"/>
                <a:ea typeface="ヒラギノ角ゴ Pro W3" charset="-128"/>
                <a:sym typeface="Gill Sans" charset="0"/>
              </a:defRPr>
            </a:lvl3pPr>
            <a:lvl4pPr marL="1600200" indent="-228600" eaLnBrk="0" hangingPunct="0">
              <a:defRPr>
                <a:solidFill>
                  <a:srgbClr val="000000"/>
                </a:solidFill>
                <a:latin typeface="Arial" pitchFamily="34" charset="0"/>
                <a:ea typeface="ヒラギノ角ゴ Pro W3" charset="-128"/>
                <a:sym typeface="Gill Sans" charset="0"/>
              </a:defRPr>
            </a:lvl4pPr>
            <a:lvl5pPr marL="2057400" indent="-228600" eaLnBrk="0" hangingPunct="0">
              <a:defRPr>
                <a:solidFill>
                  <a:srgbClr val="000000"/>
                </a:solidFill>
                <a:latin typeface="Arial" pitchFamily="34" charset="0"/>
                <a:ea typeface="ヒラギノ角ゴ Pro W3" charset="-128"/>
                <a:sym typeface="Gill Sans" charset="0"/>
              </a:defRPr>
            </a:lvl5pPr>
            <a:lvl6pPr marL="2514600" indent="-228600" algn="ctr"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algn="l" eaLnBrk="1" hangingPunct="1"/>
            <a:r>
              <a:rPr lang="it-IT" sz="2000" b="1">
                <a:latin typeface="Tahoma" pitchFamily="34" charset="0"/>
                <a:cs typeface="Tahoma" pitchFamily="34" charset="0"/>
              </a:rPr>
              <a:t>1 Nefrologia</a:t>
            </a:r>
          </a:p>
          <a:p>
            <a:pPr algn="l" eaLnBrk="1" hangingPunct="1"/>
            <a:r>
              <a:rPr lang="it-IT" sz="2000" b="1">
                <a:latin typeface="Tahoma" pitchFamily="34" charset="0"/>
                <a:cs typeface="Tahoma" pitchFamily="34" charset="0"/>
              </a:rPr>
              <a:t>1 Ematologia</a:t>
            </a:r>
          </a:p>
          <a:p>
            <a:pPr algn="l" eaLnBrk="1" hangingPunct="1"/>
            <a:r>
              <a:rPr lang="it-IT" sz="2000" b="1">
                <a:latin typeface="Tahoma" pitchFamily="34" charset="0"/>
                <a:cs typeface="Tahoma" pitchFamily="34" charset="0"/>
              </a:rPr>
              <a:t>1 Pediatria</a:t>
            </a:r>
          </a:p>
        </p:txBody>
      </p:sp>
      <p:sp>
        <p:nvSpPr>
          <p:cNvPr id="21510" name="CasellaDiTesto 5"/>
          <p:cNvSpPr txBox="1">
            <a:spLocks noChangeArrowheads="1"/>
          </p:cNvSpPr>
          <p:nvPr/>
        </p:nvSpPr>
        <p:spPr bwMode="auto">
          <a:xfrm>
            <a:off x="4792663" y="4673600"/>
            <a:ext cx="4103687"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ea typeface="ヒラギノ角ゴ Pro W3" charset="-128"/>
                <a:sym typeface="Gill Sans" charset="0"/>
              </a:defRPr>
            </a:lvl1pPr>
            <a:lvl2pPr marL="742950" indent="-285750" eaLnBrk="0" hangingPunct="0">
              <a:defRPr>
                <a:solidFill>
                  <a:srgbClr val="000000"/>
                </a:solidFill>
                <a:latin typeface="Arial" pitchFamily="34" charset="0"/>
                <a:ea typeface="ヒラギノ角ゴ Pro W3" charset="-128"/>
                <a:sym typeface="Gill Sans" charset="0"/>
              </a:defRPr>
            </a:lvl2pPr>
            <a:lvl3pPr marL="1143000" indent="-228600" eaLnBrk="0" hangingPunct="0">
              <a:defRPr>
                <a:solidFill>
                  <a:srgbClr val="000000"/>
                </a:solidFill>
                <a:latin typeface="Arial" pitchFamily="34" charset="0"/>
                <a:ea typeface="ヒラギノ角ゴ Pro W3" charset="-128"/>
                <a:sym typeface="Gill Sans" charset="0"/>
              </a:defRPr>
            </a:lvl3pPr>
            <a:lvl4pPr marL="1600200" indent="-228600" eaLnBrk="0" hangingPunct="0">
              <a:defRPr>
                <a:solidFill>
                  <a:srgbClr val="000000"/>
                </a:solidFill>
                <a:latin typeface="Arial" pitchFamily="34" charset="0"/>
                <a:ea typeface="ヒラギノ角ゴ Pro W3" charset="-128"/>
                <a:sym typeface="Gill Sans" charset="0"/>
              </a:defRPr>
            </a:lvl4pPr>
            <a:lvl5pPr marL="2057400" indent="-228600" eaLnBrk="0" hangingPunct="0">
              <a:defRPr>
                <a:solidFill>
                  <a:srgbClr val="000000"/>
                </a:solidFill>
                <a:latin typeface="Arial" pitchFamily="34" charset="0"/>
                <a:ea typeface="ヒラギノ角ゴ Pro W3" charset="-128"/>
                <a:sym typeface="Gill Sans" charset="0"/>
              </a:defRPr>
            </a:lvl5pPr>
            <a:lvl6pPr marL="2514600" indent="-228600" algn="ctr"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algn="l" eaLnBrk="1" hangingPunct="1"/>
            <a:r>
              <a:rPr lang="it-IT" sz="2000" b="1">
                <a:latin typeface="Tahoma" pitchFamily="34" charset="0"/>
                <a:cs typeface="Tahoma" pitchFamily="34" charset="0"/>
              </a:rPr>
              <a:t>1 Pronto Soccorso/Medicina d</a:t>
            </a:r>
            <a:r>
              <a:rPr lang="it-IT" altLang="it-IT" sz="2000" b="1">
                <a:latin typeface="Tahoma" pitchFamily="34" charset="0"/>
                <a:cs typeface="Tahoma" pitchFamily="34" charset="0"/>
              </a:rPr>
              <a:t>’</a:t>
            </a:r>
            <a:r>
              <a:rPr lang="it-IT" sz="2000" b="1">
                <a:latin typeface="Tahoma" pitchFamily="34" charset="0"/>
                <a:cs typeface="Tahoma" pitchFamily="34" charset="0"/>
              </a:rPr>
              <a:t>Urgenza</a:t>
            </a:r>
          </a:p>
          <a:p>
            <a:pPr algn="l" eaLnBrk="1" hangingPunct="1"/>
            <a:r>
              <a:rPr lang="it-IT" sz="2000" b="1">
                <a:latin typeface="Tahoma" pitchFamily="34" charset="0"/>
                <a:cs typeface="Tahoma" pitchFamily="34" charset="0"/>
              </a:rPr>
              <a:t>1 Chirurgia di Elezione</a:t>
            </a:r>
          </a:p>
          <a:p>
            <a:pPr algn="l" eaLnBrk="1" hangingPunct="1"/>
            <a:r>
              <a:rPr lang="it-IT" sz="2000" b="1">
                <a:latin typeface="Tahoma" pitchFamily="34" charset="0"/>
                <a:cs typeface="Tahoma" pitchFamily="34" charset="0"/>
              </a:rPr>
              <a:t>1 Ostetricia/Ginecologia</a:t>
            </a:r>
          </a:p>
          <a:p>
            <a:pPr algn="l" eaLnBrk="1" hangingPunct="1"/>
            <a:r>
              <a:rPr lang="it-IT" sz="2000" b="1">
                <a:latin typeface="Tahoma" pitchFamily="34" charset="0"/>
                <a:cs typeface="Tahoma" pitchFamily="34" charset="0"/>
              </a:rPr>
              <a:t>1Chirurgia Generale</a:t>
            </a:r>
          </a:p>
        </p:txBody>
      </p:sp>
      <p:sp>
        <p:nvSpPr>
          <p:cNvPr id="21511" name="CasellaDiTesto 6"/>
          <p:cNvSpPr txBox="1">
            <a:spLocks noChangeArrowheads="1"/>
          </p:cNvSpPr>
          <p:nvPr/>
        </p:nvSpPr>
        <p:spPr bwMode="auto">
          <a:xfrm>
            <a:off x="4792663" y="6762750"/>
            <a:ext cx="41036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ea typeface="ヒラギノ角ゴ Pro W3" charset="-128"/>
                <a:sym typeface="Gill Sans" charset="0"/>
              </a:defRPr>
            </a:lvl1pPr>
            <a:lvl2pPr marL="742950" indent="-285750" eaLnBrk="0" hangingPunct="0">
              <a:defRPr>
                <a:solidFill>
                  <a:srgbClr val="000000"/>
                </a:solidFill>
                <a:latin typeface="Arial" pitchFamily="34" charset="0"/>
                <a:ea typeface="ヒラギノ角ゴ Pro W3" charset="-128"/>
                <a:sym typeface="Gill Sans" charset="0"/>
              </a:defRPr>
            </a:lvl2pPr>
            <a:lvl3pPr marL="1143000" indent="-228600" eaLnBrk="0" hangingPunct="0">
              <a:defRPr>
                <a:solidFill>
                  <a:srgbClr val="000000"/>
                </a:solidFill>
                <a:latin typeface="Arial" pitchFamily="34" charset="0"/>
                <a:ea typeface="ヒラギノ角ゴ Pro W3" charset="-128"/>
                <a:sym typeface="Gill Sans" charset="0"/>
              </a:defRPr>
            </a:lvl3pPr>
            <a:lvl4pPr marL="1600200" indent="-228600" eaLnBrk="0" hangingPunct="0">
              <a:defRPr>
                <a:solidFill>
                  <a:srgbClr val="000000"/>
                </a:solidFill>
                <a:latin typeface="Arial" pitchFamily="34" charset="0"/>
                <a:ea typeface="ヒラギノ角ゴ Pro W3" charset="-128"/>
                <a:sym typeface="Gill Sans" charset="0"/>
              </a:defRPr>
            </a:lvl4pPr>
            <a:lvl5pPr marL="2057400" indent="-228600" eaLnBrk="0" hangingPunct="0">
              <a:defRPr>
                <a:solidFill>
                  <a:srgbClr val="000000"/>
                </a:solidFill>
                <a:latin typeface="Arial" pitchFamily="34" charset="0"/>
                <a:ea typeface="ヒラギノ角ゴ Pro W3" charset="-128"/>
                <a:sym typeface="Gill Sans" charset="0"/>
              </a:defRPr>
            </a:lvl5pPr>
            <a:lvl6pPr marL="2514600" indent="-228600" algn="ctr"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algn="l" eaLnBrk="1" hangingPunct="1"/>
            <a:r>
              <a:rPr lang="it-IT" sz="2000" b="1">
                <a:latin typeface="Tahoma" pitchFamily="34" charset="0"/>
                <a:cs typeface="Tahoma" pitchFamily="34" charset="0"/>
              </a:rPr>
              <a:t>1 Servizio Sviluppo Professionalità e Innovazione</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lstStyle/>
          <a:p>
            <a:r>
              <a:rPr lang="it-IT" smtClean="0"/>
              <a:t>PERSONALE COINVOLTO</a:t>
            </a:r>
            <a:br>
              <a:rPr lang="it-IT" smtClean="0"/>
            </a:br>
            <a:r>
              <a:rPr lang="it-IT" smtClean="0"/>
              <a:t>TIPOLOGIE DI PROFESSIONISTI</a:t>
            </a:r>
          </a:p>
        </p:txBody>
      </p:sp>
      <p:sp>
        <p:nvSpPr>
          <p:cNvPr id="22531" name="Rectangle 3"/>
          <p:cNvSpPr txBox="1">
            <a:spLocks noChangeArrowheads="1"/>
          </p:cNvSpPr>
          <p:nvPr/>
        </p:nvSpPr>
        <p:spPr bwMode="auto">
          <a:xfrm>
            <a:off x="400050" y="1716088"/>
            <a:ext cx="9217025" cy="562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nchor="ctr"/>
          <a:lstStyle>
            <a:lvl1pPr marL="342900" indent="-342900" eaLnBrk="0" hangingPunct="0">
              <a:defRPr>
                <a:solidFill>
                  <a:srgbClr val="000000"/>
                </a:solidFill>
                <a:latin typeface="Arial" pitchFamily="34" charset="0"/>
                <a:ea typeface="ヒラギノ角ゴ Pro W3" charset="-128"/>
                <a:sym typeface="Gill Sans" charset="0"/>
              </a:defRPr>
            </a:lvl1pPr>
            <a:lvl2pPr marL="742950" indent="-285750" eaLnBrk="0" hangingPunct="0">
              <a:defRPr>
                <a:solidFill>
                  <a:srgbClr val="000000"/>
                </a:solidFill>
                <a:latin typeface="Arial" pitchFamily="34" charset="0"/>
                <a:ea typeface="ヒラギノ角ゴ Pro W3" charset="-128"/>
                <a:sym typeface="Gill Sans" charset="0"/>
              </a:defRPr>
            </a:lvl2pPr>
            <a:lvl3pPr marL="1143000" indent="-228600" eaLnBrk="0" hangingPunct="0">
              <a:defRPr>
                <a:solidFill>
                  <a:srgbClr val="000000"/>
                </a:solidFill>
                <a:latin typeface="Arial" pitchFamily="34" charset="0"/>
                <a:ea typeface="ヒラギノ角ゴ Pro W3" charset="-128"/>
                <a:sym typeface="Gill Sans" charset="0"/>
              </a:defRPr>
            </a:lvl3pPr>
            <a:lvl4pPr marL="1600200" indent="-228600" eaLnBrk="0" hangingPunct="0">
              <a:defRPr>
                <a:solidFill>
                  <a:srgbClr val="000000"/>
                </a:solidFill>
                <a:latin typeface="Arial" pitchFamily="34" charset="0"/>
                <a:ea typeface="ヒラギノ角ゴ Pro W3" charset="-128"/>
                <a:sym typeface="Gill Sans" charset="0"/>
              </a:defRPr>
            </a:lvl4pPr>
            <a:lvl5pPr marL="2057400" indent="-228600" eaLnBrk="0" hangingPunct="0">
              <a:defRPr>
                <a:solidFill>
                  <a:srgbClr val="000000"/>
                </a:solidFill>
                <a:latin typeface="Arial" pitchFamily="34" charset="0"/>
                <a:ea typeface="ヒラギノ角ゴ Pro W3" charset="-128"/>
                <a:sym typeface="Gill Sans" charset="0"/>
              </a:defRPr>
            </a:lvl5pPr>
            <a:lvl6pPr marL="2514600" indent="-228600" algn="ctr"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algn="l"/>
            <a:r>
              <a:rPr lang="it-IT" sz="2400" b="1">
                <a:solidFill>
                  <a:schemeClr val="tx1"/>
                </a:solidFill>
                <a:latin typeface="Tahoma" pitchFamily="34" charset="0"/>
                <a:ea typeface="MS PGothic" pitchFamily="34" charset="-128"/>
                <a:sym typeface="Helvetica" charset="0"/>
              </a:rPr>
              <a:t>TIPOLOGIA</a:t>
            </a:r>
          </a:p>
          <a:p>
            <a:pPr algn="l">
              <a:spcAft>
                <a:spcPts val="1200"/>
              </a:spcAft>
            </a:pPr>
            <a:r>
              <a:rPr lang="it-IT" sz="2400" b="1">
                <a:solidFill>
                  <a:schemeClr val="tx1"/>
                </a:solidFill>
                <a:latin typeface="Tahoma" pitchFamily="34" charset="0"/>
                <a:ea typeface="MS PGothic" pitchFamily="34" charset="-128"/>
                <a:sym typeface="Helvetica" charset="0"/>
              </a:rPr>
              <a:t>PROFESSIONI SANITARIE:</a:t>
            </a:r>
          </a:p>
          <a:p>
            <a:pPr algn="l">
              <a:spcBef>
                <a:spcPts val="600"/>
              </a:spcBef>
              <a:spcAft>
                <a:spcPts val="600"/>
              </a:spcAft>
              <a:buFont typeface="Wingdings" pitchFamily="2" charset="2"/>
              <a:buChar char="v"/>
            </a:pPr>
            <a:r>
              <a:rPr lang="it-IT" sz="2200">
                <a:solidFill>
                  <a:schemeClr val="tx1"/>
                </a:solidFill>
                <a:latin typeface="Tahoma" pitchFamily="34" charset="0"/>
                <a:ea typeface="MS PGothic" pitchFamily="34" charset="-128"/>
                <a:sym typeface="Helvetica" charset="0"/>
              </a:rPr>
              <a:t>MEDICO CHIRURGO</a:t>
            </a:r>
          </a:p>
          <a:p>
            <a:pPr algn="l">
              <a:spcBef>
                <a:spcPts val="600"/>
              </a:spcBef>
              <a:spcAft>
                <a:spcPts val="600"/>
              </a:spcAft>
              <a:buFont typeface="Wingdings" pitchFamily="2" charset="2"/>
              <a:buChar char="v"/>
            </a:pPr>
            <a:r>
              <a:rPr lang="it-IT" sz="2200">
                <a:solidFill>
                  <a:schemeClr val="tx1"/>
                </a:solidFill>
                <a:latin typeface="Tahoma" pitchFamily="34" charset="0"/>
                <a:ea typeface="MS PGothic" pitchFamily="34" charset="-128"/>
                <a:sym typeface="Helvetica" charset="0"/>
              </a:rPr>
              <a:t>INFERMIERE</a:t>
            </a:r>
          </a:p>
          <a:p>
            <a:pPr algn="l">
              <a:spcBef>
                <a:spcPts val="600"/>
              </a:spcBef>
              <a:spcAft>
                <a:spcPts val="600"/>
              </a:spcAft>
              <a:buFont typeface="Wingdings" pitchFamily="2" charset="2"/>
              <a:buChar char="v"/>
            </a:pPr>
            <a:r>
              <a:rPr lang="it-IT" sz="2200">
                <a:solidFill>
                  <a:schemeClr val="tx1"/>
                </a:solidFill>
                <a:latin typeface="Tahoma" pitchFamily="34" charset="0"/>
                <a:ea typeface="MS PGothic" pitchFamily="34" charset="-128"/>
                <a:sym typeface="Helvetica" charset="0"/>
              </a:rPr>
              <a:t>FISICO</a:t>
            </a:r>
          </a:p>
          <a:p>
            <a:pPr algn="l">
              <a:spcBef>
                <a:spcPts val="600"/>
              </a:spcBef>
              <a:spcAft>
                <a:spcPts val="600"/>
              </a:spcAft>
              <a:buFont typeface="Wingdings" pitchFamily="2" charset="2"/>
              <a:buChar char="v"/>
            </a:pPr>
            <a:r>
              <a:rPr lang="it-IT" sz="2200">
                <a:solidFill>
                  <a:schemeClr val="tx1"/>
                </a:solidFill>
                <a:latin typeface="Tahoma" pitchFamily="34" charset="0"/>
                <a:ea typeface="MS PGothic" pitchFamily="34" charset="-128"/>
                <a:sym typeface="Helvetica" charset="0"/>
              </a:rPr>
              <a:t>BIOLOGO</a:t>
            </a:r>
          </a:p>
          <a:p>
            <a:pPr algn="l">
              <a:spcBef>
                <a:spcPts val="600"/>
              </a:spcBef>
              <a:spcAft>
                <a:spcPts val="600"/>
              </a:spcAft>
              <a:buFont typeface="Wingdings" pitchFamily="2" charset="2"/>
              <a:buChar char="v"/>
            </a:pPr>
            <a:r>
              <a:rPr lang="it-IT" sz="2200">
                <a:solidFill>
                  <a:schemeClr val="tx1"/>
                </a:solidFill>
                <a:latin typeface="Tahoma" pitchFamily="34" charset="0"/>
                <a:ea typeface="MS PGothic" pitchFamily="34" charset="-128"/>
                <a:sym typeface="Helvetica" charset="0"/>
              </a:rPr>
              <a:t>OSTETRICA</a:t>
            </a:r>
          </a:p>
          <a:p>
            <a:pPr algn="l">
              <a:spcBef>
                <a:spcPts val="600"/>
              </a:spcBef>
              <a:spcAft>
                <a:spcPts val="600"/>
              </a:spcAft>
              <a:buFont typeface="Wingdings" pitchFamily="2" charset="2"/>
              <a:buChar char="v"/>
            </a:pPr>
            <a:r>
              <a:rPr lang="it-IT" sz="2200">
                <a:solidFill>
                  <a:schemeClr val="tx1"/>
                </a:solidFill>
                <a:latin typeface="Tahoma" pitchFamily="34" charset="0"/>
                <a:ea typeface="MS PGothic" pitchFamily="34" charset="-128"/>
                <a:sym typeface="Helvetica" charset="0"/>
              </a:rPr>
              <a:t>TECNICO SANITARIO DI LABORATORIO BIOMEDICO</a:t>
            </a:r>
          </a:p>
          <a:p>
            <a:pPr algn="l">
              <a:spcBef>
                <a:spcPts val="600"/>
              </a:spcBef>
              <a:spcAft>
                <a:spcPts val="600"/>
              </a:spcAft>
              <a:buFont typeface="Wingdings" pitchFamily="2" charset="2"/>
              <a:buChar char="v"/>
            </a:pPr>
            <a:r>
              <a:rPr lang="it-IT" sz="2200">
                <a:solidFill>
                  <a:schemeClr val="tx1"/>
                </a:solidFill>
                <a:latin typeface="Tahoma" pitchFamily="34" charset="0"/>
                <a:ea typeface="MS PGothic" pitchFamily="34" charset="-128"/>
                <a:sym typeface="Helvetica" charset="0"/>
              </a:rPr>
              <a:t>TECNICO SANITARIO DI RADIOLOGIA MEDICA</a:t>
            </a:r>
          </a:p>
          <a:p>
            <a:pPr algn="l">
              <a:spcBef>
                <a:spcPts val="600"/>
              </a:spcBef>
              <a:spcAft>
                <a:spcPts val="600"/>
              </a:spcAft>
              <a:buFont typeface="Wingdings" pitchFamily="2" charset="2"/>
              <a:buChar char="v"/>
            </a:pPr>
            <a:r>
              <a:rPr lang="it-IT" sz="2200">
                <a:solidFill>
                  <a:schemeClr val="tx1"/>
                </a:solidFill>
                <a:latin typeface="Tahoma" pitchFamily="34" charset="0"/>
                <a:ea typeface="MS PGothic" pitchFamily="34" charset="-128"/>
                <a:sym typeface="Helvetica" charset="0"/>
              </a:rPr>
              <a:t>TECNICO DI FISIOPATOLOGIA CARDIOCIRCOLATORIA E PERFUSIONE CARDIOVASCOLARE</a:t>
            </a:r>
          </a:p>
        </p:txBody>
      </p:sp>
      <p:sp>
        <p:nvSpPr>
          <p:cNvPr id="22532" name="Ovale 4"/>
          <p:cNvSpPr>
            <a:spLocks noChangeArrowheads="1"/>
          </p:cNvSpPr>
          <p:nvPr/>
        </p:nvSpPr>
        <p:spPr bwMode="auto">
          <a:xfrm>
            <a:off x="5295900" y="3089275"/>
            <a:ext cx="3960813" cy="1584325"/>
          </a:xfrm>
          <a:prstGeom prst="ellipse">
            <a:avLst/>
          </a:prstGeom>
          <a:solidFill>
            <a:schemeClr val="bg1"/>
          </a:solidFill>
          <a:ln w="25400" algn="ctr">
            <a:solidFill>
              <a:schemeClr val="accent1"/>
            </a:solidFill>
            <a:round/>
            <a:headEnd/>
            <a:tailEnd/>
          </a:ln>
        </p:spPr>
        <p:txBody>
          <a:bodyPr/>
          <a:lstStyle/>
          <a:p>
            <a:r>
              <a:rPr lang="it-IT" sz="2400" b="1"/>
              <a:t>635 PROFESSIONISTI</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p:cNvSpPr>
            <a:spLocks noGrp="1"/>
          </p:cNvSpPr>
          <p:nvPr>
            <p:ph type="title"/>
          </p:nvPr>
        </p:nvSpPr>
        <p:spPr>
          <a:xfrm>
            <a:off x="2200275" y="209550"/>
            <a:ext cx="3311525" cy="1152525"/>
          </a:xfrm>
        </p:spPr>
        <p:txBody>
          <a:bodyPr/>
          <a:lstStyle/>
          <a:p>
            <a:r>
              <a:rPr lang="it-IT" smtClean="0"/>
              <a:t>Agenda</a:t>
            </a:r>
          </a:p>
        </p:txBody>
      </p:sp>
      <p:sp>
        <p:nvSpPr>
          <p:cNvPr id="5123" name="Segnaposto contenuto 2"/>
          <p:cNvSpPr>
            <a:spLocks noGrp="1"/>
          </p:cNvSpPr>
          <p:nvPr>
            <p:ph idx="1"/>
          </p:nvPr>
        </p:nvSpPr>
        <p:spPr>
          <a:xfrm>
            <a:off x="758825" y="2370138"/>
            <a:ext cx="8178800" cy="3467100"/>
          </a:xfrm>
        </p:spPr>
        <p:txBody>
          <a:bodyPr/>
          <a:lstStyle/>
          <a:p>
            <a:pPr marL="457200" indent="-457200">
              <a:lnSpc>
                <a:spcPct val="150000"/>
              </a:lnSpc>
              <a:spcBef>
                <a:spcPts val="1200"/>
              </a:spcBef>
              <a:spcAft>
                <a:spcPts val="1200"/>
              </a:spcAft>
              <a:buFont typeface="Tahoma" pitchFamily="34" charset="0"/>
              <a:buAutoNum type="arabicPeriod"/>
            </a:pPr>
            <a:r>
              <a:rPr lang="it-IT" sz="2800" smtClean="0">
                <a:solidFill>
                  <a:schemeClr val="accent1"/>
                </a:solidFill>
              </a:rPr>
              <a:t>Introduzione e Contesto Normativo</a:t>
            </a:r>
          </a:p>
          <a:p>
            <a:pPr marL="457200" indent="-457200">
              <a:lnSpc>
                <a:spcPct val="150000"/>
              </a:lnSpc>
              <a:spcBef>
                <a:spcPts val="1200"/>
              </a:spcBef>
              <a:spcAft>
                <a:spcPts val="1200"/>
              </a:spcAft>
              <a:buFont typeface="Tahoma" pitchFamily="34" charset="0"/>
              <a:buAutoNum type="arabicPeriod"/>
            </a:pPr>
            <a:r>
              <a:rPr lang="it-IT" sz="2800" smtClean="0">
                <a:solidFill>
                  <a:schemeClr val="accent1"/>
                </a:solidFill>
              </a:rPr>
              <a:t>Dal modello teorico al modello pratico</a:t>
            </a:r>
          </a:p>
          <a:p>
            <a:pPr marL="457200" indent="-457200">
              <a:lnSpc>
                <a:spcPct val="150000"/>
              </a:lnSpc>
              <a:spcBef>
                <a:spcPts val="1200"/>
              </a:spcBef>
              <a:spcAft>
                <a:spcPts val="1200"/>
              </a:spcAft>
              <a:buFont typeface="Tahoma" pitchFamily="34" charset="0"/>
              <a:buAutoNum type="arabicPeriod"/>
            </a:pPr>
            <a:r>
              <a:rPr lang="it-IT" sz="2800" smtClean="0">
                <a:solidFill>
                  <a:schemeClr val="accent1"/>
                </a:solidFill>
              </a:rPr>
              <a:t>La sperimentazione del Dossier Formativo nella Regione Veneto e nell’Azienda ULSS 9 Treviso</a:t>
            </a:r>
          </a:p>
          <a:p>
            <a:pPr marL="457200" indent="-457200">
              <a:buFont typeface="Tahoma" pitchFamily="34" charset="0"/>
              <a:buAutoNum type="arabicPeriod"/>
            </a:pPr>
            <a:endParaRPr lang="it-IT"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2200275" y="209550"/>
            <a:ext cx="5400675" cy="857250"/>
          </a:xfrm>
        </p:spPr>
        <p:txBody>
          <a:bodyPr/>
          <a:lstStyle/>
          <a:p>
            <a:r>
              <a:rPr lang="it-IT" smtClean="0"/>
              <a:t>SPERIMENTAZIONE</a:t>
            </a:r>
            <a:br>
              <a:rPr lang="it-IT" smtClean="0"/>
            </a:br>
            <a:r>
              <a:rPr lang="it-IT" smtClean="0"/>
              <a:t>DOSSIER DI GRUPPO (EQUIPE)</a:t>
            </a:r>
          </a:p>
        </p:txBody>
      </p:sp>
      <p:graphicFrame>
        <p:nvGraphicFramePr>
          <p:cNvPr id="220163" name="Group 3"/>
          <p:cNvGraphicFramePr>
            <a:graphicFrameLocks noGrp="1"/>
          </p:cNvGraphicFramePr>
          <p:nvPr/>
        </p:nvGraphicFramePr>
        <p:xfrm>
          <a:off x="1408113" y="1289050"/>
          <a:ext cx="8158162" cy="6096181"/>
        </p:xfrm>
        <a:graphic>
          <a:graphicData uri="http://schemas.openxmlformats.org/drawingml/2006/table">
            <a:tbl>
              <a:tblPr/>
              <a:tblGrid>
                <a:gridCol w="1944687"/>
                <a:gridCol w="2325688"/>
                <a:gridCol w="1943100"/>
                <a:gridCol w="1944687"/>
              </a:tblGrid>
              <a:tr h="45717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tx1"/>
                          </a:solidFill>
                          <a:effectLst/>
                          <a:latin typeface="Verdana" pitchFamily="34" charset="0"/>
                          <a:ea typeface="ＭＳ Ｐゴシック" charset="-128"/>
                          <a:sym typeface="Helvetica" charset="0"/>
                        </a:rPr>
                        <a:t>ULSS/Reparti</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tx1"/>
                          </a:solidFill>
                          <a:effectLst/>
                          <a:latin typeface="Verdana" pitchFamily="34" charset="0"/>
                          <a:ea typeface="ＭＳ Ｐゴシック" charset="-128"/>
                          <a:sym typeface="Helvetica" charset="0"/>
                        </a:rPr>
                        <a:t>Obiettivi tecnico professionali</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Verdana" pitchFamily="34" charset="0"/>
                          <a:ea typeface="ＭＳ Ｐゴシック" charset="-128"/>
                          <a:sym typeface="Helvetica" charset="0"/>
                        </a:rPr>
                        <a:t>Obiettivi di processo</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Verdana" pitchFamily="34" charset="0"/>
                          <a:ea typeface="ＭＳ Ｐゴシック" charset="-128"/>
                          <a:sym typeface="Helvetica" charset="0"/>
                        </a:rPr>
                        <a:t>Obiettivi formativi di sistema</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r>
              <a:tr h="27430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Verdana" pitchFamily="34" charset="0"/>
                          <a:ea typeface="ＭＳ Ｐゴシック" charset="-128"/>
                          <a:sym typeface="Helvetica" charset="0"/>
                        </a:rPr>
                        <a:t>Ematologia</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tx1"/>
                          </a:solidFill>
                          <a:effectLst/>
                          <a:latin typeface="Verdana" pitchFamily="34" charset="0"/>
                          <a:ea typeface="ＭＳ Ｐゴシック" charset="-128"/>
                          <a:sym typeface="Helvetica" charset="0"/>
                        </a:rPr>
                        <a:t>20%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Verdana" pitchFamily="34" charset="0"/>
                          <a:ea typeface="ＭＳ Ｐゴシック" charset="-128"/>
                          <a:sym typeface="Helvetica" charset="0"/>
                        </a:rPr>
                        <a:t>10%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tx1"/>
                          </a:solidFill>
                          <a:effectLst/>
                          <a:latin typeface="Verdana" pitchFamily="34" charset="0"/>
                          <a:ea typeface="ＭＳ Ｐゴシック" charset="-128"/>
                          <a:sym typeface="Helvetica" charset="0"/>
                        </a:rPr>
                        <a:t>10%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0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Verdana" pitchFamily="34" charset="0"/>
                          <a:ea typeface="ＭＳ Ｐゴシック" charset="-128"/>
                          <a:sym typeface="Helvetica" charset="0"/>
                        </a:rPr>
                        <a:t>Day Service - Polo</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Verdana" pitchFamily="34" charset="0"/>
                        <a:ea typeface="ＭＳ Ｐゴシック" charset="-128"/>
                        <a:sym typeface="Helvetica"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tx1"/>
                          </a:solidFill>
                          <a:effectLst/>
                          <a:latin typeface="Verdana" pitchFamily="34" charset="0"/>
                          <a:ea typeface="ＭＳ Ｐゴシック" charset="-128"/>
                          <a:sym typeface="Helvetica" charset="0"/>
                        </a:rPr>
                        <a:t>40%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Verdana" pitchFamily="34" charset="0"/>
                          <a:ea typeface="ＭＳ Ｐゴシック" charset="-128"/>
                          <a:sym typeface="Helvetica" charset="0"/>
                        </a:rPr>
                        <a:t>40%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2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Verdana" pitchFamily="34" charset="0"/>
                          <a:ea typeface="ＭＳ Ｐゴシック" charset="-128"/>
                          <a:sym typeface="Helvetica" charset="0"/>
                        </a:rPr>
                        <a:t>U.O. Chirurgia A</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it-IT" sz="1200" b="1" i="0" u="none" strike="noStrike" cap="none" normalizeH="0" baseline="0" smtClean="0">
                        <a:ln>
                          <a:noFill/>
                        </a:ln>
                        <a:solidFill>
                          <a:schemeClr val="tx1"/>
                        </a:solidFill>
                        <a:effectLst/>
                        <a:latin typeface="Verdana" pitchFamily="34" charset="0"/>
                        <a:ea typeface="ＭＳ Ｐゴシック" charset="-128"/>
                        <a:sym typeface="Helvetica"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tx1"/>
                          </a:solidFill>
                          <a:effectLst/>
                          <a:latin typeface="Verdana" pitchFamily="34" charset="0"/>
                          <a:ea typeface="ＭＳ Ｐゴシック" charset="-128"/>
                          <a:sym typeface="Helvetica" charset="0"/>
                        </a:rPr>
                        <a:t>40%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Verdana" pitchFamily="34" charset="0"/>
                          <a:ea typeface="ＭＳ Ｐゴシック" charset="-128"/>
                          <a:sym typeface="Helvetica" charset="0"/>
                        </a:rPr>
                        <a:t>40%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tx1"/>
                          </a:solidFill>
                          <a:effectLst/>
                          <a:latin typeface="Verdana" pitchFamily="34" charset="0"/>
                          <a:ea typeface="ＭＳ Ｐゴシック" charset="-128"/>
                          <a:sym typeface="Helvetica" charset="0"/>
                        </a:rPr>
                        <a:t>Gruppo Dirigenti</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Verdana" pitchFamily="34" charset="0"/>
                          <a:ea typeface="ＭＳ Ｐゴシック" charset="-128"/>
                          <a:sym typeface="Helvetica" charset="0"/>
                        </a:rPr>
                        <a:t>40%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tx1"/>
                          </a:solidFill>
                          <a:effectLst/>
                          <a:latin typeface="Verdana" pitchFamily="34" charset="0"/>
                          <a:ea typeface="ＭＳ Ｐゴシック" charset="-128"/>
                          <a:sym typeface="Helvetica" charset="0"/>
                        </a:rPr>
                        <a:t>30%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Verdana" pitchFamily="34" charset="0"/>
                          <a:ea typeface="ＭＳ Ｐゴシック" charset="-128"/>
                          <a:sym typeface="Helvetica" charset="0"/>
                        </a:rPr>
                        <a:t>10%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7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Verdana" pitchFamily="34" charset="0"/>
                          <a:ea typeface="ＭＳ Ｐゴシック" charset="-128"/>
                          <a:sym typeface="Helvetica" charset="0"/>
                        </a:rPr>
                        <a:t>Gruppo infermieri e tecnici</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Verdana" pitchFamily="34" charset="0"/>
                          <a:ea typeface="ＭＳ Ｐゴシック" charset="-128"/>
                          <a:sym typeface="Helvetica" charset="0"/>
                        </a:rPr>
                        <a:t>40%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Verdana" pitchFamily="34" charset="0"/>
                          <a:ea typeface="ＭＳ Ｐゴシック" charset="-128"/>
                          <a:sym typeface="Helvetica" charset="0"/>
                        </a:rPr>
                        <a:t>30%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tx1"/>
                          </a:solidFill>
                          <a:effectLst/>
                          <a:latin typeface="Verdana" pitchFamily="34" charset="0"/>
                          <a:ea typeface="ＭＳ Ｐゴシック" charset="-128"/>
                          <a:sym typeface="Helvetica" charset="0"/>
                        </a:rPr>
                        <a:t>10%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1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Verdana" pitchFamily="34" charset="0"/>
                          <a:ea typeface="ＭＳ Ｐゴシック" charset="-128"/>
                          <a:sym typeface="Helvetica" charset="0"/>
                        </a:rPr>
                        <a:t>Dialisi Peritoneale</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Verdana" pitchFamily="34" charset="0"/>
                          <a:ea typeface="ＭＳ Ｐゴシック" charset="-128"/>
                          <a:sym typeface="Helvetica" charset="0"/>
                        </a:rPr>
                        <a:t>30%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Verdana" pitchFamily="34" charset="0"/>
                          <a:ea typeface="ＭＳ Ｐゴシック" charset="-128"/>
                          <a:sym typeface="Helvetica" charset="0"/>
                        </a:rPr>
                        <a:t>20%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tx1"/>
                          </a:solidFill>
                          <a:effectLst/>
                          <a:latin typeface="Verdana" pitchFamily="34" charset="0"/>
                          <a:ea typeface="ＭＳ Ｐゴシック" charset="-128"/>
                          <a:sym typeface="Helvetica" charset="0"/>
                        </a:rPr>
                        <a:t>30%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Verdana" pitchFamily="34" charset="0"/>
                          <a:ea typeface="ＭＳ Ｐゴシック" charset="-128"/>
                          <a:sym typeface="Helvetica" charset="0"/>
                        </a:rPr>
                        <a:t>Emodialisi</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Verdana" pitchFamily="34" charset="0"/>
                          <a:ea typeface="ＭＳ Ｐゴシック" charset="-128"/>
                          <a:sym typeface="Helvetica" charset="0"/>
                        </a:rPr>
                        <a:t>30%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Verdana" pitchFamily="34" charset="0"/>
                          <a:ea typeface="ＭＳ Ｐゴシック" charset="-128"/>
                          <a:sym typeface="Helvetica" charset="0"/>
                        </a:rPr>
                        <a:t>20%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tx1"/>
                          </a:solidFill>
                          <a:effectLst/>
                          <a:latin typeface="Verdana" pitchFamily="34" charset="0"/>
                          <a:ea typeface="ＭＳ Ｐゴシック" charset="-128"/>
                          <a:sym typeface="Helvetica" charset="0"/>
                        </a:rPr>
                        <a:t>30%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208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Verdana" pitchFamily="34" charset="0"/>
                          <a:ea typeface="ＭＳ Ｐゴシック" charset="-128"/>
                          <a:sym typeface="Helvetica" charset="0"/>
                        </a:rPr>
                        <a:t>Medici Nefrologi</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Verdana" pitchFamily="34" charset="0"/>
                          <a:ea typeface="ＭＳ Ｐゴシック" charset="-128"/>
                          <a:sym typeface="Helvetica" charset="0"/>
                        </a:rPr>
                        <a:t>40%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Verdana" pitchFamily="34" charset="0"/>
                          <a:ea typeface="ＭＳ Ｐゴシック" charset="-128"/>
                          <a:sym typeface="Helvetica" charset="0"/>
                        </a:rPr>
                        <a:t>20%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tx1"/>
                          </a:solidFill>
                          <a:effectLst/>
                          <a:latin typeface="Verdana" pitchFamily="34" charset="0"/>
                          <a:ea typeface="ＭＳ Ｐゴシック" charset="-128"/>
                          <a:sym typeface="Helvetica" charset="0"/>
                        </a:rPr>
                        <a:t>20%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Verdana" pitchFamily="34" charset="0"/>
                          <a:ea typeface="ＭＳ Ｐゴシック" charset="-128"/>
                          <a:sym typeface="Helvetica" charset="0"/>
                        </a:rPr>
                        <a:t>Nefrologia Degenze</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Verdana" pitchFamily="34" charset="0"/>
                          <a:ea typeface="ＭＳ Ｐゴシック" charset="-128"/>
                          <a:sym typeface="Helvetica" charset="0"/>
                        </a:rPr>
                        <a:t>30%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Verdana" pitchFamily="34" charset="0"/>
                          <a:ea typeface="ＭＳ Ｐゴシック" charset="-128"/>
                          <a:sym typeface="Helvetica" charset="0"/>
                        </a:rPr>
                        <a:t>20%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tx1"/>
                          </a:solidFill>
                          <a:effectLst/>
                          <a:latin typeface="Verdana" pitchFamily="34" charset="0"/>
                          <a:ea typeface="ＭＳ Ｐゴシック" charset="-128"/>
                          <a:sym typeface="Helvetica" charset="0"/>
                        </a:rPr>
                        <a:t>30%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7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Verdana" pitchFamily="34" charset="0"/>
                          <a:ea typeface="ＭＳ Ｐゴシック" charset="-128"/>
                          <a:sym typeface="Helvetica" charset="0"/>
                        </a:rPr>
                        <a:t>Pronto Soccorso e Medicina d’Urgenza</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Verdana" pitchFamily="34" charset="0"/>
                          <a:ea typeface="ＭＳ Ｐゴシック" charset="-128"/>
                          <a:sym typeface="Helvetica" charset="0"/>
                        </a:rPr>
                        <a:t>60%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Verdana" pitchFamily="34" charset="0"/>
                          <a:ea typeface="ＭＳ Ｐゴシック" charset="-128"/>
                          <a:sym typeface="Helvetica" charset="0"/>
                        </a:rPr>
                        <a:t>10%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tx1"/>
                          </a:solidFill>
                          <a:effectLst/>
                          <a:latin typeface="Verdana" pitchFamily="34" charset="0"/>
                          <a:ea typeface="ＭＳ Ｐゴシック" charset="-128"/>
                          <a:sym typeface="Helvetica" charset="0"/>
                        </a:rPr>
                        <a:t>10%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7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Verdana" pitchFamily="34" charset="0"/>
                          <a:ea typeface="ＭＳ Ｐゴシック" charset="-128"/>
                          <a:sym typeface="Helvetica" charset="0"/>
                        </a:rPr>
                        <a:t>Chirurgia di Elezione</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Verdana" pitchFamily="34" charset="0"/>
                          <a:ea typeface="ＭＳ Ｐゴシック" charset="-128"/>
                          <a:sym typeface="Helvetica" charset="0"/>
                        </a:rPr>
                        <a:t>30%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Verdana" pitchFamily="34" charset="0"/>
                          <a:ea typeface="ＭＳ Ｐゴシック" charset="-128"/>
                          <a:sym typeface="Helvetica" charset="0"/>
                        </a:rPr>
                        <a:t>20%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tx1"/>
                          </a:solidFill>
                          <a:effectLst/>
                          <a:latin typeface="Verdana" pitchFamily="34" charset="0"/>
                          <a:ea typeface="ＭＳ Ｐゴシック" charset="-128"/>
                          <a:sym typeface="Helvetica" charset="0"/>
                        </a:rPr>
                        <a:t>30%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3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Verdana" pitchFamily="34" charset="0"/>
                          <a:ea typeface="ＭＳ Ｐゴシック" charset="-128"/>
                          <a:sym typeface="Helvetica" charset="0"/>
                        </a:rPr>
                        <a:t>Materno Infantile</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Verdana" pitchFamily="34" charset="0"/>
                          <a:ea typeface="ＭＳ Ｐゴシック" charset="-128"/>
                          <a:sym typeface="Helvetica" charset="0"/>
                        </a:rPr>
                        <a:t>30%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Verdana" pitchFamily="34" charset="0"/>
                          <a:ea typeface="ＭＳ Ｐゴシック" charset="-128"/>
                          <a:sym typeface="Helvetica" charset="0"/>
                        </a:rPr>
                        <a:t>20%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tx1"/>
                          </a:solidFill>
                          <a:effectLst/>
                          <a:latin typeface="Verdana" pitchFamily="34" charset="0"/>
                          <a:ea typeface="ＭＳ Ｐゴシック" charset="-128"/>
                          <a:sym typeface="Helvetica" charset="0"/>
                        </a:rPr>
                        <a:t>30%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7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Verdana" pitchFamily="34" charset="0"/>
                          <a:ea typeface="ＭＳ Ｐゴシック" charset="-128"/>
                          <a:sym typeface="Helvetica" charset="0"/>
                        </a:rPr>
                        <a:t>Anatomia Patologica</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Verdana" pitchFamily="34" charset="0"/>
                          <a:ea typeface="ＭＳ Ｐゴシック" charset="-128"/>
                          <a:sym typeface="Helvetica" charset="0"/>
                        </a:rPr>
                        <a:t>20%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Verdana" pitchFamily="34" charset="0"/>
                          <a:ea typeface="ＭＳ Ｐゴシック" charset="-128"/>
                          <a:sym typeface="Helvetica" charset="0"/>
                        </a:rPr>
                        <a:t>10%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tx1"/>
                          </a:solidFill>
                          <a:effectLst/>
                          <a:latin typeface="Verdana" pitchFamily="34" charset="0"/>
                          <a:ea typeface="ＭＳ Ｐゴシック" charset="-128"/>
                          <a:sym typeface="Helvetica" charset="0"/>
                        </a:rPr>
                        <a:t>20%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7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Verdana" pitchFamily="34" charset="0"/>
                          <a:ea typeface="ＭＳ Ｐゴシック" charset="-128"/>
                          <a:sym typeface="Helvetica" charset="0"/>
                        </a:rPr>
                        <a:t>Direttori SOC, Vice e Coordinatori</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it-IT" sz="1200" b="1" i="0" u="none" strike="noStrike" cap="none" normalizeH="0" baseline="0" smtClean="0">
                        <a:ln>
                          <a:noFill/>
                        </a:ln>
                        <a:solidFill>
                          <a:schemeClr val="tx1"/>
                        </a:solidFill>
                        <a:effectLst/>
                        <a:latin typeface="Verdana" pitchFamily="34" charset="0"/>
                        <a:ea typeface="ＭＳ Ｐゴシック" charset="-128"/>
                        <a:sym typeface="Helvetica"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Verdana" pitchFamily="34" charset="0"/>
                          <a:ea typeface="ＭＳ Ｐゴシック" charset="-128"/>
                          <a:sym typeface="Helvetica" charset="0"/>
                        </a:rPr>
                        <a:t>20%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tx1"/>
                          </a:solidFill>
                          <a:effectLst/>
                          <a:latin typeface="Verdana" pitchFamily="34" charset="0"/>
                          <a:ea typeface="ＭＳ Ｐゴシック" charset="-128"/>
                          <a:sym typeface="Helvetica" charset="0"/>
                        </a:rPr>
                        <a:t>20%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208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Verdana" pitchFamily="34" charset="0"/>
                          <a:ea typeface="ＭＳ Ｐゴシック" charset="-128"/>
                          <a:sym typeface="Helvetica" charset="0"/>
                        </a:rPr>
                        <a:t>Medicina Nucleare</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Verdana" pitchFamily="34" charset="0"/>
                          <a:ea typeface="ＭＳ Ｐゴシック" charset="-128"/>
                          <a:sym typeface="Helvetica" charset="0"/>
                        </a:rPr>
                        <a:t>20%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Verdana" pitchFamily="34" charset="0"/>
                          <a:ea typeface="ＭＳ Ｐゴシック" charset="-128"/>
                          <a:sym typeface="Helvetica" charset="0"/>
                        </a:rPr>
                        <a:t>20%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tx1"/>
                          </a:solidFill>
                          <a:effectLst/>
                          <a:latin typeface="Verdana" pitchFamily="34" charset="0"/>
                          <a:ea typeface="ＭＳ Ｐゴシック" charset="-128"/>
                          <a:sym typeface="Helvetica" charset="0"/>
                        </a:rPr>
                        <a:t>10%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7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Verdana" pitchFamily="34" charset="0"/>
                          <a:ea typeface="ＭＳ Ｐゴシック" charset="-128"/>
                          <a:sym typeface="Helvetica" charset="0"/>
                        </a:rPr>
                        <a:t>Dipartimento Diagnosi e Cura</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Verdana" pitchFamily="34" charset="0"/>
                          <a:ea typeface="ＭＳ Ｐゴシック" charset="-128"/>
                          <a:sym typeface="Helvetica" charset="0"/>
                        </a:rPr>
                        <a:t>30%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Verdana" pitchFamily="34" charset="0"/>
                          <a:ea typeface="ＭＳ Ｐゴシック" charset="-128"/>
                          <a:sym typeface="Helvetica" charset="0"/>
                        </a:rPr>
                        <a:t>20%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tx1"/>
                          </a:solidFill>
                          <a:effectLst/>
                          <a:latin typeface="Verdana" pitchFamily="34" charset="0"/>
                          <a:ea typeface="ＭＳ Ｐゴシック" charset="-128"/>
                          <a:sym typeface="Helvetica" charset="0"/>
                        </a:rPr>
                        <a:t>30%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4294967295"/>
          </p:nvPr>
        </p:nvSpPr>
        <p:spPr>
          <a:xfrm>
            <a:off x="255588" y="2154238"/>
            <a:ext cx="9648825" cy="4176712"/>
          </a:xfrm>
        </p:spPr>
        <p:txBody>
          <a:bodyPr lIns="42333" tIns="42333" rIns="42333" bIns="42333" anchor="t"/>
          <a:lstStyle/>
          <a:p>
            <a:pPr marL="457200" indent="-457200">
              <a:spcAft>
                <a:spcPts val="1800"/>
              </a:spcAft>
              <a:tabLst>
                <a:tab pos="165100" algn="l"/>
                <a:tab pos="254000" algn="l"/>
                <a:tab pos="647700" algn="l"/>
                <a:tab pos="1066800" algn="l"/>
                <a:tab pos="1460500" algn="l"/>
                <a:tab pos="1866900" algn="l"/>
                <a:tab pos="2273300" algn="l"/>
                <a:tab pos="2679700" algn="l"/>
                <a:tab pos="3073400" algn="l"/>
                <a:tab pos="3479800" algn="l"/>
                <a:tab pos="3886200" algn="l"/>
                <a:tab pos="4292600" algn="l"/>
                <a:tab pos="4699000" algn="l"/>
                <a:tab pos="5092700" algn="l"/>
                <a:tab pos="5511800" algn="l"/>
                <a:tab pos="5905500" algn="l"/>
                <a:tab pos="6311900" algn="l"/>
                <a:tab pos="6718300" algn="l"/>
                <a:tab pos="7124700" algn="l"/>
                <a:tab pos="7531100" algn="l"/>
                <a:tab pos="7924800" algn="l"/>
                <a:tab pos="8470900" algn="l"/>
                <a:tab pos="8496300" algn="l"/>
              </a:tabLst>
            </a:pPr>
            <a:r>
              <a:rPr lang="en-US" sz="2800" smtClean="0">
                <a:solidFill>
                  <a:srgbClr val="343434"/>
                </a:solidFill>
                <a:cs typeface="Times New Roman" pitchFamily="18" charset="0"/>
                <a:sym typeface="Times New Roman Bold" charset="0"/>
              </a:rPr>
              <a:t>Tutte le 8 Aziende hanno espresso Dossier Formativi di Gruppo con </a:t>
            </a:r>
            <a:r>
              <a:rPr lang="en-US" sz="2800" b="1" smtClean="0">
                <a:solidFill>
                  <a:srgbClr val="343434"/>
                </a:solidFill>
                <a:cs typeface="Times New Roman" pitchFamily="18" charset="0"/>
                <a:sym typeface="Times New Roman Bold" charset="0"/>
              </a:rPr>
              <a:t>% diverse rispetto ai 3 obiettivi di formazione</a:t>
            </a:r>
            <a:r>
              <a:rPr lang="en-US" sz="2800" smtClean="0">
                <a:solidFill>
                  <a:srgbClr val="343434"/>
                </a:solidFill>
                <a:cs typeface="Times New Roman" pitchFamily="18" charset="0"/>
                <a:sym typeface="Times New Roman Bold" charset="0"/>
              </a:rPr>
              <a:t>:</a:t>
            </a:r>
          </a:p>
          <a:p>
            <a:pPr marL="457200" indent="-457200" algn="just">
              <a:spcAft>
                <a:spcPts val="1200"/>
              </a:spcAft>
              <a:buFontTx/>
              <a:buAutoNum type="arabicPeriod"/>
              <a:tabLst>
                <a:tab pos="165100" algn="l"/>
                <a:tab pos="254000" algn="l"/>
                <a:tab pos="647700" algn="l"/>
                <a:tab pos="1066800" algn="l"/>
                <a:tab pos="1460500" algn="l"/>
                <a:tab pos="1866900" algn="l"/>
                <a:tab pos="2273300" algn="l"/>
                <a:tab pos="2679700" algn="l"/>
                <a:tab pos="3073400" algn="l"/>
                <a:tab pos="3479800" algn="l"/>
                <a:tab pos="3886200" algn="l"/>
                <a:tab pos="4292600" algn="l"/>
                <a:tab pos="4699000" algn="l"/>
                <a:tab pos="5092700" algn="l"/>
                <a:tab pos="5511800" algn="l"/>
                <a:tab pos="5905500" algn="l"/>
                <a:tab pos="6311900" algn="l"/>
                <a:tab pos="6718300" algn="l"/>
                <a:tab pos="7124700" algn="l"/>
                <a:tab pos="7531100" algn="l"/>
                <a:tab pos="7924800" algn="l"/>
                <a:tab pos="8470900" algn="l"/>
                <a:tab pos="8496300" algn="l"/>
              </a:tabLst>
            </a:pPr>
            <a:r>
              <a:rPr lang="en-US" sz="2800" b="1" smtClean="0">
                <a:solidFill>
                  <a:srgbClr val="343434"/>
                </a:solidFill>
                <a:cs typeface="Times New Roman" pitchFamily="18" charset="0"/>
                <a:sym typeface="Times New Roman Bold" charset="0"/>
              </a:rPr>
              <a:t>Obiettivi tecnico specialistici da 0 a 60 % (media 30%)</a:t>
            </a:r>
          </a:p>
          <a:p>
            <a:pPr marL="457200" indent="-457200" algn="just">
              <a:spcAft>
                <a:spcPts val="1200"/>
              </a:spcAft>
              <a:buFontTx/>
              <a:buAutoNum type="arabicPeriod"/>
              <a:tabLst>
                <a:tab pos="165100" algn="l"/>
                <a:tab pos="254000" algn="l"/>
                <a:tab pos="647700" algn="l"/>
                <a:tab pos="1066800" algn="l"/>
                <a:tab pos="1460500" algn="l"/>
                <a:tab pos="1866900" algn="l"/>
                <a:tab pos="2273300" algn="l"/>
                <a:tab pos="2679700" algn="l"/>
                <a:tab pos="3073400" algn="l"/>
                <a:tab pos="3479800" algn="l"/>
                <a:tab pos="3886200" algn="l"/>
                <a:tab pos="4292600" algn="l"/>
                <a:tab pos="4699000" algn="l"/>
                <a:tab pos="5092700" algn="l"/>
                <a:tab pos="5511800" algn="l"/>
                <a:tab pos="5905500" algn="l"/>
                <a:tab pos="6311900" algn="l"/>
                <a:tab pos="6718300" algn="l"/>
                <a:tab pos="7124700" algn="l"/>
                <a:tab pos="7531100" algn="l"/>
                <a:tab pos="7924800" algn="l"/>
                <a:tab pos="8470900" algn="l"/>
                <a:tab pos="8496300" algn="l"/>
              </a:tabLst>
            </a:pPr>
            <a:r>
              <a:rPr lang="en-US" sz="2800" b="1" smtClean="0">
                <a:solidFill>
                  <a:srgbClr val="343434"/>
                </a:solidFill>
                <a:cs typeface="Times New Roman" pitchFamily="18" charset="0"/>
                <a:sym typeface="Times New Roman Bold" charset="0"/>
              </a:rPr>
              <a:t>Obiettivi di processo da 10 a 30%</a:t>
            </a:r>
          </a:p>
          <a:p>
            <a:pPr marL="457200" indent="-457200" algn="just">
              <a:buFontTx/>
              <a:buAutoNum type="arabicPeriod"/>
              <a:tabLst>
                <a:tab pos="165100" algn="l"/>
                <a:tab pos="254000" algn="l"/>
                <a:tab pos="647700" algn="l"/>
                <a:tab pos="1066800" algn="l"/>
                <a:tab pos="1460500" algn="l"/>
                <a:tab pos="1866900" algn="l"/>
                <a:tab pos="2273300" algn="l"/>
                <a:tab pos="2679700" algn="l"/>
                <a:tab pos="3073400" algn="l"/>
                <a:tab pos="3479800" algn="l"/>
                <a:tab pos="3886200" algn="l"/>
                <a:tab pos="4292600" algn="l"/>
                <a:tab pos="4699000" algn="l"/>
                <a:tab pos="5092700" algn="l"/>
                <a:tab pos="5511800" algn="l"/>
                <a:tab pos="5905500" algn="l"/>
                <a:tab pos="6311900" algn="l"/>
                <a:tab pos="6718300" algn="l"/>
                <a:tab pos="7124700" algn="l"/>
                <a:tab pos="7531100" algn="l"/>
                <a:tab pos="7924800" algn="l"/>
                <a:tab pos="8470900" algn="l"/>
                <a:tab pos="8496300" algn="l"/>
              </a:tabLst>
            </a:pPr>
            <a:r>
              <a:rPr lang="en-US" sz="2800" b="1" smtClean="0">
                <a:solidFill>
                  <a:srgbClr val="343434"/>
                </a:solidFill>
                <a:cs typeface="Times New Roman" pitchFamily="18" charset="0"/>
                <a:sym typeface="Times New Roman Bold" charset="0"/>
              </a:rPr>
              <a:t>Obiettivi di sistema da 10 a 40% </a:t>
            </a:r>
          </a:p>
          <a:p>
            <a:pPr marL="457200" indent="-457200" algn="just">
              <a:buFontTx/>
              <a:buAutoNum type="arabicPeriod"/>
              <a:tabLst>
                <a:tab pos="165100" algn="l"/>
                <a:tab pos="254000" algn="l"/>
                <a:tab pos="647700" algn="l"/>
                <a:tab pos="1066800" algn="l"/>
                <a:tab pos="1460500" algn="l"/>
                <a:tab pos="1866900" algn="l"/>
                <a:tab pos="2273300" algn="l"/>
                <a:tab pos="2679700" algn="l"/>
                <a:tab pos="3073400" algn="l"/>
                <a:tab pos="3479800" algn="l"/>
                <a:tab pos="3886200" algn="l"/>
                <a:tab pos="4292600" algn="l"/>
                <a:tab pos="4699000" algn="l"/>
                <a:tab pos="5092700" algn="l"/>
                <a:tab pos="5511800" algn="l"/>
                <a:tab pos="5905500" algn="l"/>
                <a:tab pos="6311900" algn="l"/>
                <a:tab pos="6718300" algn="l"/>
                <a:tab pos="7124700" algn="l"/>
                <a:tab pos="7531100" algn="l"/>
                <a:tab pos="7924800" algn="l"/>
                <a:tab pos="8470900" algn="l"/>
                <a:tab pos="8496300" algn="l"/>
              </a:tabLst>
            </a:pPr>
            <a:endParaRPr lang="en-US" sz="2800" b="1" smtClean="0">
              <a:solidFill>
                <a:srgbClr val="343434"/>
              </a:solidFill>
              <a:latin typeface="Times New Roman" pitchFamily="18" charset="0"/>
              <a:cs typeface="Times New Roman" pitchFamily="18" charset="0"/>
              <a:sym typeface="Times New Roman Bold" charset="0"/>
            </a:endParaRPr>
          </a:p>
          <a:p>
            <a:pPr marL="457200" indent="-457200" algn="just">
              <a:buFontTx/>
              <a:buAutoNum type="arabicPeriod"/>
              <a:tabLst>
                <a:tab pos="165100" algn="l"/>
                <a:tab pos="254000" algn="l"/>
                <a:tab pos="647700" algn="l"/>
                <a:tab pos="1066800" algn="l"/>
                <a:tab pos="1460500" algn="l"/>
                <a:tab pos="1866900" algn="l"/>
                <a:tab pos="2273300" algn="l"/>
                <a:tab pos="2679700" algn="l"/>
                <a:tab pos="3073400" algn="l"/>
                <a:tab pos="3479800" algn="l"/>
                <a:tab pos="3886200" algn="l"/>
                <a:tab pos="4292600" algn="l"/>
                <a:tab pos="4699000" algn="l"/>
                <a:tab pos="5092700" algn="l"/>
                <a:tab pos="5511800" algn="l"/>
                <a:tab pos="5905500" algn="l"/>
                <a:tab pos="6311900" algn="l"/>
                <a:tab pos="6718300" algn="l"/>
                <a:tab pos="7124700" algn="l"/>
                <a:tab pos="7531100" algn="l"/>
                <a:tab pos="7924800" algn="l"/>
                <a:tab pos="8470900" algn="l"/>
                <a:tab pos="8496300" algn="l"/>
              </a:tabLst>
            </a:pPr>
            <a:endParaRPr lang="en-US" sz="3200" smtClean="0">
              <a:solidFill>
                <a:srgbClr val="343434"/>
              </a:solidFill>
              <a:latin typeface="Times New Roman" pitchFamily="18" charset="0"/>
              <a:cs typeface="Times New Roman" pitchFamily="18" charset="0"/>
              <a:sym typeface="Times New Roman Bold" charset="0"/>
            </a:endParaRPr>
          </a:p>
          <a:p>
            <a:pPr marL="457200" indent="-457200" algn="just">
              <a:tabLst>
                <a:tab pos="165100" algn="l"/>
                <a:tab pos="254000" algn="l"/>
                <a:tab pos="647700" algn="l"/>
                <a:tab pos="1066800" algn="l"/>
                <a:tab pos="1460500" algn="l"/>
                <a:tab pos="1866900" algn="l"/>
                <a:tab pos="2273300" algn="l"/>
                <a:tab pos="2679700" algn="l"/>
                <a:tab pos="3073400" algn="l"/>
                <a:tab pos="3479800" algn="l"/>
                <a:tab pos="3886200" algn="l"/>
                <a:tab pos="4292600" algn="l"/>
                <a:tab pos="4699000" algn="l"/>
                <a:tab pos="5092700" algn="l"/>
                <a:tab pos="5511800" algn="l"/>
                <a:tab pos="5905500" algn="l"/>
                <a:tab pos="6311900" algn="l"/>
                <a:tab pos="6718300" algn="l"/>
                <a:tab pos="7124700" algn="l"/>
                <a:tab pos="7531100" algn="l"/>
                <a:tab pos="7924800" algn="l"/>
                <a:tab pos="8470900" algn="l"/>
                <a:tab pos="8496300" algn="l"/>
              </a:tabLst>
            </a:pPr>
            <a:endParaRPr lang="en-US" sz="3200" smtClean="0">
              <a:solidFill>
                <a:srgbClr val="343434"/>
              </a:solidFill>
              <a:latin typeface="Times New Roman" pitchFamily="18" charset="0"/>
              <a:cs typeface="Times New Roman" pitchFamily="18" charset="0"/>
              <a:sym typeface="Times New Roman Bold" charset="0"/>
            </a:endParaRPr>
          </a:p>
          <a:p>
            <a:pPr marL="457200" indent="-457200" algn="just">
              <a:tabLst>
                <a:tab pos="165100" algn="l"/>
                <a:tab pos="254000" algn="l"/>
                <a:tab pos="647700" algn="l"/>
                <a:tab pos="1066800" algn="l"/>
                <a:tab pos="1460500" algn="l"/>
                <a:tab pos="1866900" algn="l"/>
                <a:tab pos="2273300" algn="l"/>
                <a:tab pos="2679700" algn="l"/>
                <a:tab pos="3073400" algn="l"/>
                <a:tab pos="3479800" algn="l"/>
                <a:tab pos="3886200" algn="l"/>
                <a:tab pos="4292600" algn="l"/>
                <a:tab pos="4699000" algn="l"/>
                <a:tab pos="5092700" algn="l"/>
                <a:tab pos="5511800" algn="l"/>
                <a:tab pos="5905500" algn="l"/>
                <a:tab pos="6311900" algn="l"/>
                <a:tab pos="6718300" algn="l"/>
                <a:tab pos="7124700" algn="l"/>
                <a:tab pos="7531100" algn="l"/>
                <a:tab pos="7924800" algn="l"/>
                <a:tab pos="8470900" algn="l"/>
                <a:tab pos="8496300" algn="l"/>
              </a:tabLst>
            </a:pPr>
            <a:r>
              <a:rPr lang="en-US" sz="3200" smtClean="0">
                <a:solidFill>
                  <a:srgbClr val="343434"/>
                </a:solidFill>
                <a:latin typeface="Times New Roman" pitchFamily="18" charset="0"/>
                <a:cs typeface="Times New Roman" pitchFamily="18" charset="0"/>
                <a:sym typeface="Times New Roman Bold" charset="0"/>
              </a:rPr>
              <a:t> </a:t>
            </a:r>
          </a:p>
        </p:txBody>
      </p:sp>
      <p:sp>
        <p:nvSpPr>
          <p:cNvPr id="24579" name="Rectangle 3"/>
          <p:cNvSpPr>
            <a:spLocks/>
          </p:cNvSpPr>
          <p:nvPr/>
        </p:nvSpPr>
        <p:spPr bwMode="auto">
          <a:xfrm>
            <a:off x="398463" y="5105400"/>
            <a:ext cx="9386887"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9191" bIns="0"/>
          <a:lstStyle/>
          <a:p>
            <a:pPr marL="38100" defTabSz="1016000">
              <a:tabLst>
                <a:tab pos="42863" algn="l"/>
                <a:tab pos="479425" algn="l"/>
                <a:tab pos="946150" algn="l"/>
                <a:tab pos="1382713" algn="l"/>
                <a:tab pos="1835150" algn="l"/>
                <a:tab pos="2286000" algn="l"/>
                <a:tab pos="2724150" algn="l"/>
                <a:tab pos="3189288" algn="l"/>
                <a:tab pos="3625850" algn="l"/>
                <a:tab pos="4078288" algn="l"/>
                <a:tab pos="4529138" algn="l"/>
                <a:tab pos="4981575" algn="l"/>
                <a:tab pos="5418138" algn="l"/>
                <a:tab pos="5884863" algn="l"/>
                <a:tab pos="6321425" algn="l"/>
                <a:tab pos="6773863" algn="l"/>
                <a:tab pos="7224713" algn="l"/>
                <a:tab pos="7662863" algn="l"/>
                <a:tab pos="8128000" algn="l"/>
                <a:tab pos="8566150" algn="l"/>
                <a:tab pos="9017000" algn="l"/>
                <a:tab pos="9031288" algn="l"/>
              </a:tabLst>
            </a:pPr>
            <a:endParaRPr lang="it-IT" sz="2700" b="1">
              <a:solidFill>
                <a:srgbClr val="343434"/>
              </a:solidFill>
              <a:latin typeface="Times New Roman" pitchFamily="18" charset="0"/>
              <a:ea typeface="ヒラギノ角ゴ ProN W3" charset="0"/>
              <a:cs typeface="Times New Roman" pitchFamily="18" charset="0"/>
              <a:sym typeface="Times New Roman Bold" charset="0"/>
            </a:endParaRPr>
          </a:p>
        </p:txBody>
      </p:sp>
      <p:sp>
        <p:nvSpPr>
          <p:cNvPr id="3" name="Rectangle 5"/>
          <p:cNvSpPr>
            <a:spLocks/>
          </p:cNvSpPr>
          <p:nvPr/>
        </p:nvSpPr>
        <p:spPr bwMode="auto">
          <a:xfrm>
            <a:off x="2127250" y="569913"/>
            <a:ext cx="6488113" cy="565150"/>
          </a:xfrm>
          <a:prstGeom prst="rect">
            <a:avLst/>
          </a:prstGeom>
          <a:noFill/>
          <a:ln w="9525">
            <a:noFill/>
            <a:miter lim="800000"/>
            <a:headEnd/>
            <a:tailEnd/>
          </a:ln>
        </p:spPr>
        <p:txBody>
          <a:bodyPr lIns="0" tIns="0" rIns="45154" bIns="0"/>
          <a:lstStyle/>
          <a:p>
            <a:pPr marL="42863" algn="l" defTabSz="1016000">
              <a:defRPr/>
            </a:pPr>
            <a:r>
              <a:rPr lang="en-US" sz="2400" b="1" dirty="0">
                <a:solidFill>
                  <a:srgbClr val="99212F"/>
                </a:solidFill>
                <a:latin typeface="+mj-lt"/>
                <a:ea typeface="ＭＳ Ｐゴシック" charset="-128"/>
                <a:cs typeface="+mj-cs"/>
                <a:sym typeface="Times New Roman Bold" charset="0"/>
              </a:rPr>
              <a:t>CONSIDERAZIONI</a:t>
            </a:r>
            <a:endParaRPr lang="en-US" sz="4000" dirty="0">
              <a:solidFill>
                <a:srgbClr val="404040"/>
              </a:solidFill>
              <a:effectLst>
                <a:outerShdw blurRad="38100" dist="38100" dir="2700000" algn="tl">
                  <a:srgbClr val="C0C0C0"/>
                </a:outerShdw>
              </a:effectLst>
              <a:latin typeface="Times New Roman Bold" charset="0"/>
              <a:cs typeface="Lucida Sans Unicode" pitchFamily="34" charset="0"/>
              <a:sym typeface="Times New Roman Bold"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4294967295"/>
          </p:nvPr>
        </p:nvSpPr>
        <p:spPr>
          <a:xfrm>
            <a:off x="255588" y="2154238"/>
            <a:ext cx="9648825" cy="3455987"/>
          </a:xfrm>
        </p:spPr>
        <p:txBody>
          <a:bodyPr lIns="42333" tIns="42333" rIns="42333" bIns="42333" anchor="t"/>
          <a:lstStyle/>
          <a:p>
            <a:pPr marL="457200" indent="-457200">
              <a:tabLst>
                <a:tab pos="165100" algn="l"/>
                <a:tab pos="254000" algn="l"/>
                <a:tab pos="647700" algn="l"/>
                <a:tab pos="1066800" algn="l"/>
                <a:tab pos="1460500" algn="l"/>
                <a:tab pos="1866900" algn="l"/>
                <a:tab pos="2273300" algn="l"/>
                <a:tab pos="2679700" algn="l"/>
                <a:tab pos="3073400" algn="l"/>
                <a:tab pos="3479800" algn="l"/>
                <a:tab pos="3886200" algn="l"/>
                <a:tab pos="4292600" algn="l"/>
                <a:tab pos="4699000" algn="l"/>
                <a:tab pos="5092700" algn="l"/>
                <a:tab pos="5511800" algn="l"/>
                <a:tab pos="5905500" algn="l"/>
                <a:tab pos="6311900" algn="l"/>
                <a:tab pos="6718300" algn="l"/>
                <a:tab pos="7124700" algn="l"/>
                <a:tab pos="7531100" algn="l"/>
                <a:tab pos="7924800" algn="l"/>
                <a:tab pos="8470900" algn="l"/>
                <a:tab pos="8496300" algn="l"/>
              </a:tabLst>
            </a:pPr>
            <a:r>
              <a:rPr lang="en-US" sz="2800" smtClean="0">
                <a:solidFill>
                  <a:srgbClr val="343434"/>
                </a:solidFill>
                <a:cs typeface="Times New Roman" pitchFamily="18" charset="0"/>
                <a:sym typeface="Times New Roman Bold" charset="0"/>
              </a:rPr>
              <a:t>Tutte le Aziende hanno espresso (per le n.16 UO analizzate) Dossier di Gruppo con </a:t>
            </a:r>
            <a:r>
              <a:rPr lang="en-US" sz="2800" b="1" u="sng" smtClean="0">
                <a:solidFill>
                  <a:srgbClr val="343434"/>
                </a:solidFill>
                <a:cs typeface="Times New Roman" pitchFamily="18" charset="0"/>
                <a:sym typeface="Times New Roman Bold" charset="0"/>
              </a:rPr>
              <a:t>% max dell’80% di obiettivi formativi</a:t>
            </a:r>
            <a:r>
              <a:rPr lang="en-US" sz="2800" u="sng" smtClean="0">
                <a:solidFill>
                  <a:srgbClr val="343434"/>
                </a:solidFill>
                <a:cs typeface="Times New Roman" pitchFamily="18" charset="0"/>
                <a:sym typeface="Times New Roman Bold" charset="0"/>
              </a:rPr>
              <a:t>:</a:t>
            </a:r>
          </a:p>
          <a:p>
            <a:pPr marL="457200" indent="-457200">
              <a:tabLst>
                <a:tab pos="165100" algn="l"/>
                <a:tab pos="254000" algn="l"/>
                <a:tab pos="647700" algn="l"/>
                <a:tab pos="1066800" algn="l"/>
                <a:tab pos="1460500" algn="l"/>
                <a:tab pos="1866900" algn="l"/>
                <a:tab pos="2273300" algn="l"/>
                <a:tab pos="2679700" algn="l"/>
                <a:tab pos="3073400" algn="l"/>
                <a:tab pos="3479800" algn="l"/>
                <a:tab pos="3886200" algn="l"/>
                <a:tab pos="4292600" algn="l"/>
                <a:tab pos="4699000" algn="l"/>
                <a:tab pos="5092700" algn="l"/>
                <a:tab pos="5511800" algn="l"/>
                <a:tab pos="5905500" algn="l"/>
                <a:tab pos="6311900" algn="l"/>
                <a:tab pos="6718300" algn="l"/>
                <a:tab pos="7124700" algn="l"/>
                <a:tab pos="7531100" algn="l"/>
                <a:tab pos="7924800" algn="l"/>
                <a:tab pos="8470900" algn="l"/>
                <a:tab pos="8496300" algn="l"/>
              </a:tabLst>
            </a:pPr>
            <a:endParaRPr lang="en-US" sz="2800" u="sng" smtClean="0">
              <a:solidFill>
                <a:srgbClr val="343434"/>
              </a:solidFill>
              <a:cs typeface="Times New Roman" pitchFamily="18" charset="0"/>
              <a:sym typeface="Times New Roman Bold" charset="0"/>
            </a:endParaRPr>
          </a:p>
          <a:p>
            <a:pPr marL="457200" indent="-457200" algn="just">
              <a:spcAft>
                <a:spcPts val="1200"/>
              </a:spcAft>
              <a:buFontTx/>
              <a:buChar char="•"/>
              <a:tabLst>
                <a:tab pos="165100" algn="l"/>
                <a:tab pos="254000" algn="l"/>
                <a:tab pos="647700" algn="l"/>
                <a:tab pos="1066800" algn="l"/>
                <a:tab pos="1460500" algn="l"/>
                <a:tab pos="1866900" algn="l"/>
                <a:tab pos="2273300" algn="l"/>
                <a:tab pos="2679700" algn="l"/>
                <a:tab pos="3073400" algn="l"/>
                <a:tab pos="3479800" algn="l"/>
                <a:tab pos="3886200" algn="l"/>
                <a:tab pos="4292600" algn="l"/>
                <a:tab pos="4699000" algn="l"/>
                <a:tab pos="5092700" algn="l"/>
                <a:tab pos="5511800" algn="l"/>
                <a:tab pos="5905500" algn="l"/>
                <a:tab pos="6311900" algn="l"/>
                <a:tab pos="6718300" algn="l"/>
                <a:tab pos="7124700" algn="l"/>
                <a:tab pos="7531100" algn="l"/>
                <a:tab pos="7924800" algn="l"/>
                <a:tab pos="8470900" algn="l"/>
                <a:tab pos="8496300" algn="l"/>
              </a:tabLst>
            </a:pPr>
            <a:r>
              <a:rPr lang="en-US" sz="2800" b="1" u="sng" smtClean="0">
                <a:solidFill>
                  <a:srgbClr val="343434"/>
                </a:solidFill>
                <a:cs typeface="Times New Roman" pitchFamily="18" charset="0"/>
                <a:sym typeface="Times New Roman Bold" charset="0"/>
              </a:rPr>
              <a:t>Max 80% per 12 UO</a:t>
            </a:r>
            <a:endParaRPr lang="en-US" sz="2800" b="1" smtClean="0">
              <a:solidFill>
                <a:srgbClr val="343434"/>
              </a:solidFill>
              <a:cs typeface="Times New Roman" pitchFamily="18" charset="0"/>
              <a:sym typeface="Times New Roman Bold" charset="0"/>
            </a:endParaRPr>
          </a:p>
          <a:p>
            <a:pPr marL="457200" indent="-457200" algn="just">
              <a:spcAft>
                <a:spcPts val="1200"/>
              </a:spcAft>
              <a:buFontTx/>
              <a:buChar char="•"/>
              <a:tabLst>
                <a:tab pos="165100" algn="l"/>
                <a:tab pos="254000" algn="l"/>
                <a:tab pos="647700" algn="l"/>
                <a:tab pos="1066800" algn="l"/>
                <a:tab pos="1460500" algn="l"/>
                <a:tab pos="1866900" algn="l"/>
                <a:tab pos="2273300" algn="l"/>
                <a:tab pos="2679700" algn="l"/>
                <a:tab pos="3073400" algn="l"/>
                <a:tab pos="3479800" algn="l"/>
                <a:tab pos="3886200" algn="l"/>
                <a:tab pos="4292600" algn="l"/>
                <a:tab pos="4699000" algn="l"/>
                <a:tab pos="5092700" algn="l"/>
                <a:tab pos="5511800" algn="l"/>
                <a:tab pos="5905500" algn="l"/>
                <a:tab pos="6311900" algn="l"/>
                <a:tab pos="6718300" algn="l"/>
                <a:tab pos="7124700" algn="l"/>
                <a:tab pos="7531100" algn="l"/>
                <a:tab pos="7924800" algn="l"/>
                <a:tab pos="8470900" algn="l"/>
                <a:tab pos="8496300" algn="l"/>
              </a:tabLst>
            </a:pPr>
            <a:r>
              <a:rPr lang="en-US" sz="2800" smtClean="0">
                <a:solidFill>
                  <a:srgbClr val="343434"/>
                </a:solidFill>
                <a:cs typeface="Times New Roman" pitchFamily="18" charset="0"/>
                <a:sym typeface="Times New Roman Bold" charset="0"/>
              </a:rPr>
              <a:t>Max 50% per 2 UO</a:t>
            </a:r>
          </a:p>
          <a:p>
            <a:pPr marL="457200" indent="-457200" algn="just">
              <a:buFontTx/>
              <a:buChar char="•"/>
              <a:tabLst>
                <a:tab pos="165100" algn="l"/>
                <a:tab pos="254000" algn="l"/>
                <a:tab pos="647700" algn="l"/>
                <a:tab pos="1066800" algn="l"/>
                <a:tab pos="1460500" algn="l"/>
                <a:tab pos="1866900" algn="l"/>
                <a:tab pos="2273300" algn="l"/>
                <a:tab pos="2679700" algn="l"/>
                <a:tab pos="3073400" algn="l"/>
                <a:tab pos="3479800" algn="l"/>
                <a:tab pos="3886200" algn="l"/>
                <a:tab pos="4292600" algn="l"/>
                <a:tab pos="4699000" algn="l"/>
                <a:tab pos="5092700" algn="l"/>
                <a:tab pos="5511800" algn="l"/>
                <a:tab pos="5905500" algn="l"/>
                <a:tab pos="6311900" algn="l"/>
                <a:tab pos="6718300" algn="l"/>
                <a:tab pos="7124700" algn="l"/>
                <a:tab pos="7531100" algn="l"/>
                <a:tab pos="7924800" algn="l"/>
                <a:tab pos="8470900" algn="l"/>
                <a:tab pos="8496300" algn="l"/>
              </a:tabLst>
            </a:pPr>
            <a:r>
              <a:rPr lang="en-US" sz="2800" smtClean="0">
                <a:solidFill>
                  <a:srgbClr val="343434"/>
                </a:solidFill>
                <a:cs typeface="Times New Roman" pitchFamily="18" charset="0"/>
                <a:sym typeface="Times New Roman Bold" charset="0"/>
              </a:rPr>
              <a:t>Max 40% per 2 UO </a:t>
            </a:r>
            <a:endParaRPr lang="en-US" sz="3200" smtClean="0">
              <a:solidFill>
                <a:srgbClr val="343434"/>
              </a:solidFill>
              <a:latin typeface="Times New Roman" pitchFamily="18" charset="0"/>
              <a:cs typeface="Times New Roman" pitchFamily="18" charset="0"/>
              <a:sym typeface="Times New Roman Bold" charset="0"/>
            </a:endParaRPr>
          </a:p>
        </p:txBody>
      </p:sp>
      <p:sp>
        <p:nvSpPr>
          <p:cNvPr id="3" name="Rectangle 5"/>
          <p:cNvSpPr>
            <a:spLocks/>
          </p:cNvSpPr>
          <p:nvPr/>
        </p:nvSpPr>
        <p:spPr bwMode="auto">
          <a:xfrm>
            <a:off x="2200275" y="425450"/>
            <a:ext cx="6488113" cy="565150"/>
          </a:xfrm>
          <a:prstGeom prst="rect">
            <a:avLst/>
          </a:prstGeom>
          <a:noFill/>
          <a:ln w="9525">
            <a:noFill/>
            <a:miter lim="800000"/>
            <a:headEnd/>
            <a:tailEnd/>
          </a:ln>
        </p:spPr>
        <p:txBody>
          <a:bodyPr lIns="0" tIns="0" rIns="45154" bIns="0"/>
          <a:lstStyle/>
          <a:p>
            <a:pPr marL="42863" algn="l" defTabSz="1016000">
              <a:defRPr/>
            </a:pPr>
            <a:r>
              <a:rPr lang="en-US" sz="2400" b="1" dirty="0">
                <a:solidFill>
                  <a:srgbClr val="99212F"/>
                </a:solidFill>
                <a:latin typeface="+mj-lt"/>
                <a:ea typeface="ＭＳ Ｐゴシック" charset="-128"/>
                <a:cs typeface="+mj-cs"/>
                <a:sym typeface="Times New Roman Bold" charset="0"/>
              </a:rPr>
              <a:t>CONSIDERAZIONI</a:t>
            </a:r>
            <a:r>
              <a:rPr lang="en-US" sz="4000" dirty="0">
                <a:solidFill>
                  <a:srgbClr val="404040"/>
                </a:solidFill>
                <a:effectLst>
                  <a:outerShdw blurRad="38100" dist="38100" dir="2700000" algn="tl">
                    <a:srgbClr val="C0C0C0"/>
                  </a:outerShdw>
                </a:effectLst>
                <a:latin typeface="Times New Roman Bold" charset="0"/>
                <a:cs typeface="Lucida Sans Unicode" pitchFamily="34" charset="0"/>
                <a:sym typeface="Times New Roman Bold" charset="0"/>
              </a:rPr>
              <a:t> </a:t>
            </a:r>
          </a:p>
        </p:txBody>
      </p:sp>
      <p:sp>
        <p:nvSpPr>
          <p:cNvPr id="25604" name="Ovale 5"/>
          <p:cNvSpPr>
            <a:spLocks noChangeArrowheads="1"/>
          </p:cNvSpPr>
          <p:nvPr/>
        </p:nvSpPr>
        <p:spPr bwMode="auto">
          <a:xfrm>
            <a:off x="5008563" y="3738563"/>
            <a:ext cx="4319587" cy="2735262"/>
          </a:xfrm>
          <a:prstGeom prst="ellipse">
            <a:avLst/>
          </a:prstGeom>
          <a:solidFill>
            <a:schemeClr val="bg1"/>
          </a:solidFill>
          <a:ln w="25400" algn="ctr">
            <a:solidFill>
              <a:schemeClr val="accent1"/>
            </a:solidFill>
            <a:round/>
            <a:headEnd/>
            <a:tailEnd/>
          </a:ln>
        </p:spPr>
        <p:txBody>
          <a:bodyPr/>
          <a:lstStyle/>
          <a:p>
            <a:r>
              <a:rPr lang="it-IT" sz="2400" b="1"/>
              <a:t>20% DI OBIETTIVI DEL DOSSIER DI GRUPPO LIBERI PER IL SINGOLO PROFESSIONISTA</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p:txBody>
          <a:bodyPr/>
          <a:lstStyle/>
          <a:p>
            <a:endParaRPr lang="it-IT" smtClean="0"/>
          </a:p>
        </p:txBody>
      </p:sp>
      <p:sp>
        <p:nvSpPr>
          <p:cNvPr id="26627" name="Segnaposto contenuto 2"/>
          <p:cNvSpPr>
            <a:spLocks noGrp="1"/>
          </p:cNvSpPr>
          <p:nvPr>
            <p:ph idx="1"/>
          </p:nvPr>
        </p:nvSpPr>
        <p:spPr>
          <a:xfrm>
            <a:off x="400050" y="1793875"/>
            <a:ext cx="8840788" cy="1584325"/>
          </a:xfrm>
        </p:spPr>
        <p:txBody>
          <a:bodyPr/>
          <a:lstStyle/>
          <a:p>
            <a:r>
              <a:rPr lang="it-IT" sz="3600" b="1" smtClean="0">
                <a:solidFill>
                  <a:schemeClr val="accent1"/>
                </a:solidFill>
              </a:rPr>
              <a:t>La sperimentazione del Dossier Formativo nell’Azienda ULSS 9:</a:t>
            </a:r>
          </a:p>
        </p:txBody>
      </p:sp>
      <p:sp>
        <p:nvSpPr>
          <p:cNvPr id="4" name="Rectangle 2"/>
          <p:cNvSpPr txBox="1">
            <a:spLocks noChangeArrowheads="1"/>
          </p:cNvSpPr>
          <p:nvPr/>
        </p:nvSpPr>
        <p:spPr bwMode="auto">
          <a:xfrm>
            <a:off x="758825" y="3738563"/>
            <a:ext cx="8923338" cy="2663825"/>
          </a:xfrm>
          <a:prstGeom prst="rect">
            <a:avLst/>
          </a:prstGeom>
          <a:noFill/>
          <a:ln w="12700">
            <a:noFill/>
            <a:miter lim="800000"/>
            <a:headEnd/>
            <a:tailEnd/>
          </a:ln>
        </p:spPr>
        <p:txBody>
          <a:bodyPr lIns="42333" tIns="42333" rIns="42333" bIns="42333"/>
          <a:lstStyle/>
          <a:p>
            <a:pPr marL="457200" indent="-457200" algn="l" eaLnBrk="0" hangingPunct="0">
              <a:spcAft>
                <a:spcPts val="1800"/>
              </a:spcAft>
              <a:buFont typeface="+mj-lt"/>
              <a:buAutoNum type="arabicPeriod"/>
              <a:tabLst>
                <a:tab pos="165100" algn="l"/>
                <a:tab pos="254000" algn="l"/>
                <a:tab pos="647700" algn="l"/>
                <a:tab pos="1066800" algn="l"/>
                <a:tab pos="1460500" algn="l"/>
                <a:tab pos="1866900" algn="l"/>
                <a:tab pos="2273300" algn="l"/>
                <a:tab pos="2679700" algn="l"/>
                <a:tab pos="3073400" algn="l"/>
                <a:tab pos="3479800" algn="l"/>
                <a:tab pos="3886200" algn="l"/>
                <a:tab pos="4292600" algn="l"/>
                <a:tab pos="4699000" algn="l"/>
                <a:tab pos="5092700" algn="l"/>
                <a:tab pos="5511800" algn="l"/>
                <a:tab pos="5905500" algn="l"/>
                <a:tab pos="6311900" algn="l"/>
                <a:tab pos="6718300" algn="l"/>
                <a:tab pos="7124700" algn="l"/>
                <a:tab pos="7531100" algn="l"/>
                <a:tab pos="7924800" algn="l"/>
                <a:tab pos="8470900" algn="l"/>
                <a:tab pos="8496300" algn="l"/>
              </a:tabLst>
              <a:defRPr/>
            </a:pPr>
            <a:r>
              <a:rPr lang="en-US" sz="2400" kern="0" dirty="0">
                <a:solidFill>
                  <a:srgbClr val="343434"/>
                </a:solidFill>
                <a:latin typeface="+mn-lt"/>
                <a:ea typeface="ＭＳ Ｐゴシック" charset="-128"/>
                <a:cs typeface="Times New Roman" pitchFamily="18" charset="0"/>
                <a:sym typeface="Times New Roman Bold" charset="0"/>
              </a:rPr>
              <a:t>La </a:t>
            </a:r>
            <a:r>
              <a:rPr lang="en-US" sz="2400" kern="0" dirty="0" err="1">
                <a:solidFill>
                  <a:srgbClr val="343434"/>
                </a:solidFill>
                <a:latin typeface="+mn-lt"/>
                <a:ea typeface="ＭＳ Ｐゴシック" charset="-128"/>
                <a:cs typeface="Times New Roman" pitchFamily="18" charset="0"/>
                <a:sym typeface="Times New Roman Bold" charset="0"/>
              </a:rPr>
              <a:t>Gestione</a:t>
            </a:r>
            <a:r>
              <a:rPr lang="en-US" sz="2400" kern="0" dirty="0">
                <a:solidFill>
                  <a:srgbClr val="343434"/>
                </a:solidFill>
                <a:latin typeface="+mn-lt"/>
                <a:ea typeface="ＭＳ Ｐゴシック" charset="-128"/>
                <a:cs typeface="Times New Roman" pitchFamily="18" charset="0"/>
                <a:sym typeface="Times New Roman Bold" charset="0"/>
              </a:rPr>
              <a:t> </a:t>
            </a:r>
            <a:r>
              <a:rPr lang="en-US" sz="2400" kern="0" dirty="0" err="1">
                <a:solidFill>
                  <a:srgbClr val="343434"/>
                </a:solidFill>
                <a:latin typeface="+mn-lt"/>
                <a:ea typeface="ＭＳ Ｐゴシック" charset="-128"/>
                <a:cs typeface="Times New Roman" pitchFamily="18" charset="0"/>
                <a:sym typeface="Times New Roman Bold" charset="0"/>
              </a:rPr>
              <a:t>della</a:t>
            </a:r>
            <a:r>
              <a:rPr lang="en-US" sz="2400" kern="0" dirty="0">
                <a:solidFill>
                  <a:srgbClr val="343434"/>
                </a:solidFill>
                <a:latin typeface="+mn-lt"/>
                <a:ea typeface="ＭＳ Ｐゴシック" charset="-128"/>
                <a:cs typeface="Times New Roman" pitchFamily="18" charset="0"/>
                <a:sym typeface="Times New Roman Bold" charset="0"/>
              </a:rPr>
              <a:t> </a:t>
            </a:r>
            <a:r>
              <a:rPr lang="en-US" sz="2400" kern="0" dirty="0" err="1">
                <a:solidFill>
                  <a:srgbClr val="343434"/>
                </a:solidFill>
                <a:latin typeface="+mn-lt"/>
                <a:ea typeface="ＭＳ Ｐゴシック" charset="-128"/>
                <a:cs typeface="Times New Roman" pitchFamily="18" charset="0"/>
                <a:sym typeface="Times New Roman Bold" charset="0"/>
              </a:rPr>
              <a:t>Formazione</a:t>
            </a:r>
            <a:r>
              <a:rPr lang="en-US" sz="2400" kern="0" dirty="0">
                <a:solidFill>
                  <a:srgbClr val="343434"/>
                </a:solidFill>
                <a:latin typeface="+mn-lt"/>
                <a:ea typeface="ＭＳ Ｐゴシック" charset="-128"/>
                <a:cs typeface="Times New Roman" pitchFamily="18" charset="0"/>
                <a:sym typeface="Times New Roman Bold" charset="0"/>
              </a:rPr>
              <a:t> </a:t>
            </a:r>
            <a:r>
              <a:rPr lang="en-US" sz="2400" kern="0" dirty="0" err="1">
                <a:solidFill>
                  <a:srgbClr val="343434"/>
                </a:solidFill>
                <a:latin typeface="+mn-lt"/>
                <a:ea typeface="ＭＳ Ｐゴシック" charset="-128"/>
                <a:cs typeface="Times New Roman" pitchFamily="18" charset="0"/>
                <a:sym typeface="Times New Roman Bold" charset="0"/>
              </a:rPr>
              <a:t>nell’Azienda</a:t>
            </a:r>
            <a:r>
              <a:rPr lang="en-US" sz="2400" kern="0" dirty="0">
                <a:solidFill>
                  <a:srgbClr val="343434"/>
                </a:solidFill>
                <a:latin typeface="+mn-lt"/>
                <a:ea typeface="ＭＳ Ｐゴシック" charset="-128"/>
                <a:cs typeface="Times New Roman" pitchFamily="18" charset="0"/>
                <a:sym typeface="Times New Roman Bold" charset="0"/>
              </a:rPr>
              <a:t> ULSS n.9</a:t>
            </a:r>
          </a:p>
          <a:p>
            <a:pPr marL="457200" indent="-457200" algn="l" eaLnBrk="0" hangingPunct="0">
              <a:spcAft>
                <a:spcPts val="1800"/>
              </a:spcAft>
              <a:buFont typeface="+mj-lt"/>
              <a:buAutoNum type="arabicPeriod"/>
              <a:tabLst>
                <a:tab pos="165100" algn="l"/>
                <a:tab pos="254000" algn="l"/>
                <a:tab pos="647700" algn="l"/>
                <a:tab pos="1066800" algn="l"/>
                <a:tab pos="1460500" algn="l"/>
                <a:tab pos="1866900" algn="l"/>
                <a:tab pos="2273300" algn="l"/>
                <a:tab pos="2679700" algn="l"/>
                <a:tab pos="3073400" algn="l"/>
                <a:tab pos="3479800" algn="l"/>
                <a:tab pos="3886200" algn="l"/>
                <a:tab pos="4292600" algn="l"/>
                <a:tab pos="4699000" algn="l"/>
                <a:tab pos="5092700" algn="l"/>
                <a:tab pos="5511800" algn="l"/>
                <a:tab pos="5905500" algn="l"/>
                <a:tab pos="6311900" algn="l"/>
                <a:tab pos="6718300" algn="l"/>
                <a:tab pos="7124700" algn="l"/>
                <a:tab pos="7531100" algn="l"/>
                <a:tab pos="7924800" algn="l"/>
                <a:tab pos="8470900" algn="l"/>
                <a:tab pos="8496300" algn="l"/>
              </a:tabLst>
              <a:defRPr/>
            </a:pPr>
            <a:r>
              <a:rPr lang="en-US" sz="2400" kern="0" dirty="0" err="1">
                <a:solidFill>
                  <a:srgbClr val="343434"/>
                </a:solidFill>
                <a:latin typeface="+mn-lt"/>
                <a:ea typeface="ＭＳ Ｐゴシック" charset="-128"/>
                <a:cs typeface="Times New Roman" pitchFamily="18" charset="0"/>
                <a:sym typeface="Times New Roman Bold" charset="0"/>
              </a:rPr>
              <a:t>Motivazioni</a:t>
            </a:r>
            <a:r>
              <a:rPr lang="en-US" sz="2400" kern="0" dirty="0">
                <a:solidFill>
                  <a:srgbClr val="343434"/>
                </a:solidFill>
                <a:latin typeface="+mn-lt"/>
                <a:ea typeface="ＭＳ Ｐゴシック" charset="-128"/>
                <a:cs typeface="Times New Roman" pitchFamily="18" charset="0"/>
                <a:sym typeface="Times New Roman Bold" charset="0"/>
              </a:rPr>
              <a:t>  </a:t>
            </a:r>
            <a:r>
              <a:rPr lang="en-US" sz="2400" kern="0" dirty="0" err="1">
                <a:solidFill>
                  <a:srgbClr val="343434"/>
                </a:solidFill>
                <a:latin typeface="+mn-lt"/>
                <a:ea typeface="ＭＳ Ｐゴシック" charset="-128"/>
                <a:cs typeface="Times New Roman" pitchFamily="18" charset="0"/>
                <a:sym typeface="Times New Roman Bold" charset="0"/>
              </a:rPr>
              <a:t>scelta</a:t>
            </a:r>
            <a:r>
              <a:rPr lang="en-US" sz="2400" kern="0" dirty="0">
                <a:solidFill>
                  <a:srgbClr val="343434"/>
                </a:solidFill>
                <a:latin typeface="+mn-lt"/>
                <a:ea typeface="ＭＳ Ｐゴシック" charset="-128"/>
                <a:cs typeface="Times New Roman" pitchFamily="18" charset="0"/>
                <a:sym typeface="Times New Roman Bold" charset="0"/>
              </a:rPr>
              <a:t> del </a:t>
            </a:r>
            <a:r>
              <a:rPr lang="en-US" sz="2400" kern="0" dirty="0" err="1">
                <a:solidFill>
                  <a:srgbClr val="343434"/>
                </a:solidFill>
                <a:latin typeface="+mn-lt"/>
                <a:ea typeface="ＭＳ Ｐゴシック" charset="-128"/>
                <a:cs typeface="Times New Roman" pitchFamily="18" charset="0"/>
                <a:sym typeface="Times New Roman Bold" charset="0"/>
              </a:rPr>
              <a:t>Gruppo</a:t>
            </a:r>
            <a:r>
              <a:rPr lang="en-US" sz="2400" kern="0" dirty="0">
                <a:solidFill>
                  <a:srgbClr val="343434"/>
                </a:solidFill>
                <a:latin typeface="+mn-lt"/>
                <a:ea typeface="ＭＳ Ｐゴシック" charset="-128"/>
                <a:cs typeface="Times New Roman" pitchFamily="18" charset="0"/>
                <a:sym typeface="Times New Roman Bold" charset="0"/>
              </a:rPr>
              <a:t> </a:t>
            </a:r>
            <a:r>
              <a:rPr lang="en-US" sz="2400" kern="0" dirty="0" err="1">
                <a:solidFill>
                  <a:srgbClr val="343434"/>
                </a:solidFill>
                <a:latin typeface="+mn-lt"/>
                <a:ea typeface="ＭＳ Ｐゴシック" charset="-128"/>
                <a:cs typeface="Times New Roman" pitchFamily="18" charset="0"/>
                <a:sym typeface="Times New Roman Bold" charset="0"/>
              </a:rPr>
              <a:t>di</a:t>
            </a:r>
            <a:r>
              <a:rPr lang="en-US" sz="2400" kern="0" dirty="0">
                <a:solidFill>
                  <a:srgbClr val="343434"/>
                </a:solidFill>
                <a:latin typeface="+mn-lt"/>
                <a:ea typeface="ＭＳ Ｐゴシック" charset="-128"/>
                <a:cs typeface="Times New Roman" pitchFamily="18" charset="0"/>
                <a:sym typeface="Times New Roman Bold" charset="0"/>
              </a:rPr>
              <a:t> </a:t>
            </a:r>
            <a:r>
              <a:rPr lang="en-US" sz="2400" kern="0" dirty="0" err="1">
                <a:solidFill>
                  <a:srgbClr val="343434"/>
                </a:solidFill>
                <a:latin typeface="+mn-lt"/>
                <a:ea typeface="ＭＳ Ｐゴシック" charset="-128"/>
                <a:cs typeface="Times New Roman" pitchFamily="18" charset="0"/>
                <a:sym typeface="Times New Roman Bold" charset="0"/>
              </a:rPr>
              <a:t>sperimentazione</a:t>
            </a:r>
            <a:r>
              <a:rPr lang="en-US" sz="2400" kern="0" dirty="0">
                <a:solidFill>
                  <a:srgbClr val="343434"/>
                </a:solidFill>
                <a:latin typeface="+mn-lt"/>
                <a:ea typeface="ＭＳ Ｐゴシック" charset="-128"/>
                <a:cs typeface="Times New Roman" pitchFamily="18" charset="0"/>
                <a:sym typeface="Times New Roman Bold" charset="0"/>
              </a:rPr>
              <a:t> (Pronto </a:t>
            </a:r>
            <a:r>
              <a:rPr lang="en-US" sz="2400" kern="0" dirty="0" err="1">
                <a:solidFill>
                  <a:srgbClr val="343434"/>
                </a:solidFill>
                <a:latin typeface="+mn-lt"/>
                <a:ea typeface="ＭＳ Ｐゴシック" charset="-128"/>
                <a:cs typeface="Times New Roman" pitchFamily="18" charset="0"/>
                <a:sym typeface="Times New Roman Bold" charset="0"/>
              </a:rPr>
              <a:t>Soccorso</a:t>
            </a:r>
            <a:r>
              <a:rPr lang="en-US" sz="2400" kern="0" dirty="0">
                <a:solidFill>
                  <a:srgbClr val="343434"/>
                </a:solidFill>
                <a:latin typeface="+mn-lt"/>
                <a:ea typeface="ＭＳ Ｐゴシック" charset="-128"/>
                <a:cs typeface="Times New Roman" pitchFamily="18" charset="0"/>
                <a:sym typeface="Times New Roman Bold" charset="0"/>
              </a:rPr>
              <a:t> e </a:t>
            </a:r>
            <a:r>
              <a:rPr lang="en-US" sz="2400" kern="0" dirty="0" err="1">
                <a:solidFill>
                  <a:srgbClr val="343434"/>
                </a:solidFill>
                <a:latin typeface="+mn-lt"/>
                <a:ea typeface="ＭＳ Ｐゴシック" charset="-128"/>
                <a:cs typeface="Times New Roman" pitchFamily="18" charset="0"/>
                <a:sym typeface="Times New Roman Bold" charset="0"/>
              </a:rPr>
              <a:t>Medicina</a:t>
            </a:r>
            <a:r>
              <a:rPr lang="en-US" sz="2400" kern="0" dirty="0">
                <a:solidFill>
                  <a:srgbClr val="343434"/>
                </a:solidFill>
                <a:latin typeface="+mn-lt"/>
                <a:ea typeface="ＭＳ Ｐゴシック" charset="-128"/>
                <a:cs typeface="Times New Roman" pitchFamily="18" charset="0"/>
                <a:sym typeface="Times New Roman Bold" charset="0"/>
              </a:rPr>
              <a:t>  </a:t>
            </a:r>
            <a:r>
              <a:rPr lang="en-US" sz="2400" kern="0" dirty="0" err="1">
                <a:solidFill>
                  <a:srgbClr val="343434"/>
                </a:solidFill>
                <a:latin typeface="+mn-lt"/>
                <a:ea typeface="ＭＳ Ｐゴシック" charset="-128"/>
                <a:cs typeface="Times New Roman" pitchFamily="18" charset="0"/>
                <a:sym typeface="Times New Roman Bold" charset="0"/>
              </a:rPr>
              <a:t>D’Urgenza</a:t>
            </a:r>
            <a:r>
              <a:rPr lang="en-US" sz="2400" kern="0" dirty="0">
                <a:solidFill>
                  <a:srgbClr val="343434"/>
                </a:solidFill>
                <a:latin typeface="+mn-lt"/>
                <a:ea typeface="ＭＳ Ｐゴシック" charset="-128"/>
                <a:cs typeface="Times New Roman" pitchFamily="18" charset="0"/>
                <a:sym typeface="Times New Roman Bold" charset="0"/>
              </a:rPr>
              <a:t>)</a:t>
            </a:r>
          </a:p>
          <a:p>
            <a:pPr marL="457200" indent="-457200" algn="l" eaLnBrk="0" hangingPunct="0">
              <a:buFont typeface="+mj-lt"/>
              <a:buAutoNum type="arabicPeriod"/>
              <a:tabLst>
                <a:tab pos="165100" algn="l"/>
                <a:tab pos="254000" algn="l"/>
                <a:tab pos="647700" algn="l"/>
                <a:tab pos="1066800" algn="l"/>
                <a:tab pos="1460500" algn="l"/>
                <a:tab pos="1866900" algn="l"/>
                <a:tab pos="2273300" algn="l"/>
                <a:tab pos="2679700" algn="l"/>
                <a:tab pos="3073400" algn="l"/>
                <a:tab pos="3479800" algn="l"/>
                <a:tab pos="3886200" algn="l"/>
                <a:tab pos="4292600" algn="l"/>
                <a:tab pos="4699000" algn="l"/>
                <a:tab pos="5092700" algn="l"/>
                <a:tab pos="5511800" algn="l"/>
                <a:tab pos="5905500" algn="l"/>
                <a:tab pos="6311900" algn="l"/>
                <a:tab pos="6718300" algn="l"/>
                <a:tab pos="7124700" algn="l"/>
                <a:tab pos="7531100" algn="l"/>
                <a:tab pos="7924800" algn="l"/>
                <a:tab pos="8470900" algn="l"/>
                <a:tab pos="8496300" algn="l"/>
              </a:tabLst>
              <a:defRPr/>
            </a:pPr>
            <a:r>
              <a:rPr lang="en-US" sz="2400" kern="0" dirty="0">
                <a:solidFill>
                  <a:srgbClr val="343434"/>
                </a:solidFill>
                <a:latin typeface="+mn-lt"/>
                <a:ea typeface="ＭＳ Ｐゴシック" charset="-128"/>
                <a:cs typeface="Times New Roman" pitchFamily="18" charset="0"/>
                <a:sym typeface="Times New Roman Bold" charset="0"/>
              </a:rPr>
              <a:t>Il Dossier </a:t>
            </a:r>
            <a:r>
              <a:rPr lang="en-US" sz="2400" kern="0" dirty="0" err="1">
                <a:solidFill>
                  <a:srgbClr val="343434"/>
                </a:solidFill>
                <a:latin typeface="+mn-lt"/>
                <a:ea typeface="ＭＳ Ｐゴシック" charset="-128"/>
                <a:cs typeface="Times New Roman" pitchFamily="18" charset="0"/>
                <a:sym typeface="Times New Roman Bold" charset="0"/>
              </a:rPr>
              <a:t>di</a:t>
            </a:r>
            <a:r>
              <a:rPr lang="en-US" sz="2400" kern="0" dirty="0">
                <a:solidFill>
                  <a:srgbClr val="343434"/>
                </a:solidFill>
                <a:latin typeface="+mn-lt"/>
                <a:ea typeface="ＭＳ Ｐゴシック" charset="-128"/>
                <a:cs typeface="Times New Roman" pitchFamily="18" charset="0"/>
                <a:sym typeface="Times New Roman Bold" charset="0"/>
              </a:rPr>
              <a:t> </a:t>
            </a:r>
            <a:r>
              <a:rPr lang="en-US" sz="2400" kern="0" dirty="0" err="1">
                <a:solidFill>
                  <a:srgbClr val="343434"/>
                </a:solidFill>
                <a:latin typeface="+mn-lt"/>
                <a:ea typeface="ＭＳ Ｐゴシック" charset="-128"/>
                <a:cs typeface="Times New Roman" pitchFamily="18" charset="0"/>
                <a:sym typeface="Times New Roman Bold" charset="0"/>
              </a:rPr>
              <a:t>Gruppo</a:t>
            </a:r>
            <a:r>
              <a:rPr lang="en-US" sz="2400" kern="0" dirty="0">
                <a:solidFill>
                  <a:srgbClr val="343434"/>
                </a:solidFill>
                <a:latin typeface="+mn-lt"/>
                <a:ea typeface="ＭＳ Ｐゴシック" charset="-128"/>
                <a:cs typeface="Times New Roman" pitchFamily="18" charset="0"/>
                <a:sym typeface="Times New Roman Bold" charset="0"/>
              </a:rPr>
              <a:t>, come </a:t>
            </a:r>
            <a:r>
              <a:rPr lang="en-US" sz="2400" kern="0" dirty="0" err="1">
                <a:solidFill>
                  <a:srgbClr val="343434"/>
                </a:solidFill>
                <a:latin typeface="+mn-lt"/>
                <a:ea typeface="ＭＳ Ｐゴシック" charset="-128"/>
                <a:cs typeface="Times New Roman" pitchFamily="18" charset="0"/>
                <a:sym typeface="Times New Roman Bold" charset="0"/>
              </a:rPr>
              <a:t>si</a:t>
            </a:r>
            <a:r>
              <a:rPr lang="en-US" sz="2400" kern="0" dirty="0">
                <a:solidFill>
                  <a:srgbClr val="343434"/>
                </a:solidFill>
                <a:latin typeface="+mn-lt"/>
                <a:ea typeface="ＭＳ Ｐゴシック" charset="-128"/>
                <a:cs typeface="Times New Roman" pitchFamily="18" charset="0"/>
                <a:sym typeface="Times New Roman Bold" charset="0"/>
              </a:rPr>
              <a:t> </a:t>
            </a:r>
            <a:r>
              <a:rPr lang="en-US" sz="2400" kern="0" dirty="0" err="1">
                <a:solidFill>
                  <a:srgbClr val="343434"/>
                </a:solidFill>
                <a:latin typeface="+mn-lt"/>
                <a:ea typeface="ＭＳ Ｐゴシック" charset="-128"/>
                <a:cs typeface="Times New Roman" pitchFamily="18" charset="0"/>
                <a:sym typeface="Times New Roman Bold" charset="0"/>
              </a:rPr>
              <a:t>integra</a:t>
            </a:r>
            <a:r>
              <a:rPr lang="en-US" sz="2400" kern="0" dirty="0">
                <a:solidFill>
                  <a:srgbClr val="343434"/>
                </a:solidFill>
                <a:latin typeface="+mn-lt"/>
                <a:ea typeface="ＭＳ Ｐゴシック" charset="-128"/>
                <a:cs typeface="Times New Roman" pitchFamily="18" charset="0"/>
                <a:sym typeface="Times New Roman Bold" charset="0"/>
              </a:rPr>
              <a:t> con la </a:t>
            </a:r>
            <a:r>
              <a:rPr lang="en-US" sz="2400" kern="0" dirty="0" err="1">
                <a:solidFill>
                  <a:srgbClr val="343434"/>
                </a:solidFill>
                <a:latin typeface="+mn-lt"/>
                <a:ea typeface="ＭＳ Ｐゴシック" charset="-128"/>
                <a:cs typeface="Times New Roman" pitchFamily="18" charset="0"/>
                <a:sym typeface="Times New Roman Bold" charset="0"/>
              </a:rPr>
              <a:t>gestione</a:t>
            </a:r>
            <a:r>
              <a:rPr lang="en-US" sz="2400" kern="0" dirty="0">
                <a:solidFill>
                  <a:srgbClr val="343434"/>
                </a:solidFill>
                <a:latin typeface="+mn-lt"/>
                <a:ea typeface="ＭＳ Ｐゴシック" charset="-128"/>
                <a:cs typeface="Times New Roman" pitchFamily="18" charset="0"/>
                <a:sym typeface="Times New Roman Bold" charset="0"/>
              </a:rPr>
              <a:t> </a:t>
            </a:r>
            <a:r>
              <a:rPr lang="en-US" sz="2400" kern="0" dirty="0" err="1">
                <a:solidFill>
                  <a:srgbClr val="343434"/>
                </a:solidFill>
                <a:latin typeface="+mn-lt"/>
                <a:ea typeface="ＭＳ Ｐゴシック" charset="-128"/>
                <a:cs typeface="Times New Roman" pitchFamily="18" charset="0"/>
                <a:sym typeface="Times New Roman Bold" charset="0"/>
              </a:rPr>
              <a:t>della</a:t>
            </a:r>
            <a:r>
              <a:rPr lang="en-US" sz="2400" kern="0" dirty="0">
                <a:solidFill>
                  <a:srgbClr val="343434"/>
                </a:solidFill>
                <a:latin typeface="+mn-lt"/>
                <a:ea typeface="ＭＳ Ｐゴシック" charset="-128"/>
                <a:cs typeface="Times New Roman" pitchFamily="18" charset="0"/>
                <a:sym typeface="Times New Roman Bold" charset="0"/>
              </a:rPr>
              <a:t> </a:t>
            </a:r>
            <a:r>
              <a:rPr lang="en-US" sz="2400" kern="0" dirty="0" err="1">
                <a:solidFill>
                  <a:srgbClr val="343434"/>
                </a:solidFill>
                <a:latin typeface="+mn-lt"/>
                <a:ea typeface="ＭＳ Ｐゴシック" charset="-128"/>
                <a:cs typeface="Times New Roman" pitchFamily="18" charset="0"/>
                <a:sym typeface="Times New Roman Bold" charset="0"/>
              </a:rPr>
              <a:t>formazione</a:t>
            </a:r>
            <a:r>
              <a:rPr lang="en-US" sz="2400" kern="0" dirty="0">
                <a:solidFill>
                  <a:srgbClr val="343434"/>
                </a:solidFill>
                <a:latin typeface="+mn-lt"/>
                <a:ea typeface="ＭＳ Ｐゴシック" charset="-128"/>
                <a:cs typeface="Times New Roman" pitchFamily="18" charset="0"/>
                <a:sym typeface="Times New Roman Bold" charset="0"/>
              </a:rPr>
              <a:t>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4294967295"/>
          </p:nvPr>
        </p:nvSpPr>
        <p:spPr>
          <a:xfrm>
            <a:off x="615950" y="1722438"/>
            <a:ext cx="9288463" cy="2808287"/>
          </a:xfrm>
        </p:spPr>
        <p:txBody>
          <a:bodyPr lIns="42333" tIns="42333" rIns="42333" bIns="42333" anchor="t"/>
          <a:lstStyle/>
          <a:p>
            <a:pPr marL="0" indent="0" algn="ctr">
              <a:spcAft>
                <a:spcPts val="600"/>
              </a:spcAft>
              <a:tabLst>
                <a:tab pos="165100" algn="l"/>
                <a:tab pos="254000" algn="l"/>
                <a:tab pos="647700" algn="l"/>
                <a:tab pos="1066800" algn="l"/>
                <a:tab pos="1460500" algn="l"/>
                <a:tab pos="1866900" algn="l"/>
                <a:tab pos="2273300" algn="l"/>
                <a:tab pos="2679700" algn="l"/>
                <a:tab pos="3073400" algn="l"/>
                <a:tab pos="3479800" algn="l"/>
                <a:tab pos="3886200" algn="l"/>
                <a:tab pos="4292600" algn="l"/>
                <a:tab pos="4699000" algn="l"/>
                <a:tab pos="5092700" algn="l"/>
                <a:tab pos="5511800" algn="l"/>
                <a:tab pos="5905500" algn="l"/>
                <a:tab pos="6311900" algn="l"/>
                <a:tab pos="6718300" algn="l"/>
                <a:tab pos="7124700" algn="l"/>
                <a:tab pos="7531100" algn="l"/>
                <a:tab pos="7924800" algn="l"/>
                <a:tab pos="8470900" algn="l"/>
                <a:tab pos="8496300" algn="l"/>
              </a:tabLst>
            </a:pPr>
            <a:r>
              <a:rPr lang="en-US" sz="2700" smtClean="0">
                <a:solidFill>
                  <a:srgbClr val="343434"/>
                </a:solidFill>
                <a:cs typeface="Times New Roman" pitchFamily="18" charset="0"/>
                <a:sym typeface="Times New Roman" pitchFamily="18" charset="0"/>
              </a:rPr>
              <a:t>La </a:t>
            </a:r>
            <a:r>
              <a:rPr lang="it-IT" sz="2700" smtClean="0">
                <a:solidFill>
                  <a:srgbClr val="343434"/>
                </a:solidFill>
                <a:cs typeface="Times New Roman" pitchFamily="18" charset="0"/>
                <a:sym typeface="Times New Roman" pitchFamily="18" charset="0"/>
              </a:rPr>
              <a:t>sanità</a:t>
            </a:r>
            <a:r>
              <a:rPr lang="en-US" sz="2700" smtClean="0">
                <a:solidFill>
                  <a:srgbClr val="343434"/>
                </a:solidFill>
                <a:cs typeface="Times New Roman" pitchFamily="18" charset="0"/>
                <a:sym typeface="Times New Roman" pitchFamily="18" charset="0"/>
              </a:rPr>
              <a:t> </a:t>
            </a:r>
            <a:r>
              <a:rPr lang="en-US" sz="2700" smtClean="0">
                <a:solidFill>
                  <a:srgbClr val="343434"/>
                </a:solidFill>
                <a:cs typeface="Times New Roman" pitchFamily="18" charset="0"/>
                <a:sym typeface="Times New Roman Bold" charset="0"/>
              </a:rPr>
              <a:t>è il secondo ambito per innovazione e cambiamento</a:t>
            </a:r>
            <a:r>
              <a:rPr lang="en-US" sz="2700" smtClean="0">
                <a:solidFill>
                  <a:srgbClr val="343434"/>
                </a:solidFill>
                <a:cs typeface="Times New Roman" pitchFamily="18" charset="0"/>
                <a:sym typeface="Times New Roman" pitchFamily="18" charset="0"/>
              </a:rPr>
              <a:t> dopo il settore aerospaziale.</a:t>
            </a:r>
          </a:p>
          <a:p>
            <a:pPr marL="0" indent="0" algn="ctr">
              <a:tabLst>
                <a:tab pos="165100" algn="l"/>
                <a:tab pos="254000" algn="l"/>
                <a:tab pos="647700" algn="l"/>
                <a:tab pos="1066800" algn="l"/>
                <a:tab pos="1460500" algn="l"/>
                <a:tab pos="1866900" algn="l"/>
                <a:tab pos="2273300" algn="l"/>
                <a:tab pos="2679700" algn="l"/>
                <a:tab pos="3073400" algn="l"/>
                <a:tab pos="3479800" algn="l"/>
                <a:tab pos="3886200" algn="l"/>
                <a:tab pos="4292600" algn="l"/>
                <a:tab pos="4699000" algn="l"/>
                <a:tab pos="5092700" algn="l"/>
                <a:tab pos="5511800" algn="l"/>
                <a:tab pos="5905500" algn="l"/>
                <a:tab pos="6311900" algn="l"/>
                <a:tab pos="6718300" algn="l"/>
                <a:tab pos="7124700" algn="l"/>
                <a:tab pos="7531100" algn="l"/>
                <a:tab pos="7924800" algn="l"/>
                <a:tab pos="8470900" algn="l"/>
                <a:tab pos="8496300" algn="l"/>
              </a:tabLst>
            </a:pPr>
            <a:r>
              <a:rPr lang="en-US" sz="2700" smtClean="0">
                <a:solidFill>
                  <a:srgbClr val="343434"/>
                </a:solidFill>
                <a:cs typeface="Times New Roman" pitchFamily="18" charset="0"/>
                <a:sym typeface="Times New Roman" pitchFamily="18" charset="0"/>
              </a:rPr>
              <a:t>La formazione </a:t>
            </a:r>
            <a:r>
              <a:rPr lang="en-US" sz="2700" smtClean="0">
                <a:solidFill>
                  <a:srgbClr val="343434"/>
                </a:solidFill>
                <a:cs typeface="Times New Roman" pitchFamily="18" charset="0"/>
                <a:sym typeface="Times New Roman Bold" charset="0"/>
              </a:rPr>
              <a:t>è leva strategica del cambiamento</a:t>
            </a:r>
            <a:r>
              <a:rPr lang="en-US" sz="2700" smtClean="0">
                <a:solidFill>
                  <a:srgbClr val="343434"/>
                </a:solidFill>
                <a:cs typeface="Times New Roman" pitchFamily="18" charset="0"/>
                <a:sym typeface="Times New Roman" pitchFamily="18" charset="0"/>
              </a:rPr>
              <a:t>, si </a:t>
            </a:r>
            <a:r>
              <a:rPr lang="en-US" sz="2700" smtClean="0">
                <a:solidFill>
                  <a:srgbClr val="343434"/>
                </a:solidFill>
                <a:cs typeface="Times New Roman" pitchFamily="18" charset="0"/>
                <a:sym typeface="Times New Roman Bold" charset="0"/>
              </a:rPr>
              <a:t>deve</a:t>
            </a:r>
            <a:r>
              <a:rPr lang="en-US" sz="2700" smtClean="0">
                <a:solidFill>
                  <a:srgbClr val="343434"/>
                </a:solidFill>
                <a:cs typeface="Times New Roman" pitchFamily="18" charset="0"/>
                <a:sym typeface="Times New Roman" pitchFamily="18" charset="0"/>
              </a:rPr>
              <a:t> </a:t>
            </a:r>
            <a:r>
              <a:rPr lang="en-US" sz="2700" smtClean="0">
                <a:solidFill>
                  <a:srgbClr val="343434"/>
                </a:solidFill>
                <a:cs typeface="Times New Roman" pitchFamily="18" charset="0"/>
                <a:sym typeface="Times New Roman Bold" charset="0"/>
              </a:rPr>
              <a:t>fare formazione quando c’è un cambiamento conciliando cambiamento organizzativo, nuove competenze,</a:t>
            </a:r>
          </a:p>
          <a:p>
            <a:pPr marL="0" indent="0" algn="ctr">
              <a:tabLst>
                <a:tab pos="165100" algn="l"/>
                <a:tab pos="254000" algn="l"/>
                <a:tab pos="647700" algn="l"/>
                <a:tab pos="1066800" algn="l"/>
                <a:tab pos="1460500" algn="l"/>
                <a:tab pos="1866900" algn="l"/>
                <a:tab pos="2273300" algn="l"/>
                <a:tab pos="2679700" algn="l"/>
                <a:tab pos="3073400" algn="l"/>
                <a:tab pos="3479800" algn="l"/>
                <a:tab pos="3886200" algn="l"/>
                <a:tab pos="4292600" algn="l"/>
                <a:tab pos="4699000" algn="l"/>
                <a:tab pos="5092700" algn="l"/>
                <a:tab pos="5511800" algn="l"/>
                <a:tab pos="5905500" algn="l"/>
                <a:tab pos="6311900" algn="l"/>
                <a:tab pos="6718300" algn="l"/>
                <a:tab pos="7124700" algn="l"/>
                <a:tab pos="7531100" algn="l"/>
                <a:tab pos="7924800" algn="l"/>
                <a:tab pos="8470900" algn="l"/>
                <a:tab pos="8496300" algn="l"/>
              </a:tabLst>
            </a:pPr>
            <a:r>
              <a:rPr lang="en-US" sz="2700" smtClean="0">
                <a:solidFill>
                  <a:srgbClr val="343434"/>
                </a:solidFill>
                <a:cs typeface="Times New Roman" pitchFamily="18" charset="0"/>
                <a:sym typeface="Times New Roman Bold" charset="0"/>
              </a:rPr>
              <a:t>programma formativo.</a:t>
            </a:r>
          </a:p>
        </p:txBody>
      </p:sp>
      <p:sp>
        <p:nvSpPr>
          <p:cNvPr id="2" name="Rectangle 3"/>
          <p:cNvSpPr>
            <a:spLocks/>
          </p:cNvSpPr>
          <p:nvPr/>
        </p:nvSpPr>
        <p:spPr bwMode="auto">
          <a:xfrm>
            <a:off x="400050" y="5826125"/>
            <a:ext cx="9386888" cy="1296988"/>
          </a:xfrm>
          <a:prstGeom prst="rect">
            <a:avLst/>
          </a:prstGeom>
          <a:noFill/>
          <a:ln w="12700">
            <a:noFill/>
            <a:miter lim="800000"/>
            <a:headEnd/>
            <a:tailEnd/>
          </a:ln>
        </p:spPr>
        <p:txBody>
          <a:bodyPr lIns="0" tIns="0" rIns="39191" bIns="0"/>
          <a:lstStyle/>
          <a:p>
            <a:pPr marL="38100" defTabSz="1016000">
              <a:tabLst>
                <a:tab pos="42863" algn="l"/>
                <a:tab pos="479425" algn="l"/>
                <a:tab pos="946150" algn="l"/>
                <a:tab pos="1382713" algn="l"/>
                <a:tab pos="1835150" algn="l"/>
                <a:tab pos="2286000" algn="l"/>
                <a:tab pos="2724150" algn="l"/>
                <a:tab pos="3189288" algn="l"/>
                <a:tab pos="3625850" algn="l"/>
                <a:tab pos="4078288" algn="l"/>
                <a:tab pos="4529138" algn="l"/>
                <a:tab pos="4981575" algn="l"/>
                <a:tab pos="5418138" algn="l"/>
                <a:tab pos="5884863" algn="l"/>
                <a:tab pos="6321425" algn="l"/>
                <a:tab pos="6773863" algn="l"/>
                <a:tab pos="7224713" algn="l"/>
                <a:tab pos="7662863" algn="l"/>
                <a:tab pos="8128000" algn="l"/>
                <a:tab pos="8566150" algn="l"/>
                <a:tab pos="9017000" algn="l"/>
                <a:tab pos="9031288" algn="l"/>
              </a:tabLst>
              <a:defRPr/>
            </a:pPr>
            <a:r>
              <a:rPr lang="en-US" sz="2400" dirty="0">
                <a:solidFill>
                  <a:srgbClr val="343434"/>
                </a:solidFill>
                <a:latin typeface="+mn-lt"/>
                <a:ea typeface="ヒラギノ角ゴ ProN W3" charset="0"/>
                <a:cs typeface="Times New Roman" pitchFamily="18" charset="0"/>
                <a:sym typeface="Times New Roman" pitchFamily="18" charset="0"/>
              </a:rPr>
              <a:t>ad un </a:t>
            </a:r>
            <a:r>
              <a:rPr lang="en-US" sz="2400" dirty="0" err="1">
                <a:solidFill>
                  <a:srgbClr val="343434"/>
                </a:solidFill>
                <a:latin typeface="+mn-lt"/>
                <a:ea typeface="ヒラギノ角ゴ ProN W3" charset="0"/>
                <a:cs typeface="Times New Roman" pitchFamily="18" charset="0"/>
                <a:sym typeface="Times New Roman" pitchFamily="18" charset="0"/>
              </a:rPr>
              <a:t>aumento</a:t>
            </a:r>
            <a:r>
              <a:rPr lang="en-US" sz="2400" dirty="0">
                <a:solidFill>
                  <a:srgbClr val="343434"/>
                </a:solidFill>
                <a:latin typeface="+mn-lt"/>
                <a:ea typeface="ヒラギノ角ゴ ProN W3" charset="0"/>
                <a:cs typeface="Times New Roman" pitchFamily="18" charset="0"/>
                <a:sym typeface="Times New Roman" pitchFamily="18" charset="0"/>
              </a:rPr>
              <a:t> </a:t>
            </a:r>
            <a:r>
              <a:rPr lang="en-US" sz="2400" dirty="0" err="1">
                <a:solidFill>
                  <a:srgbClr val="343434"/>
                </a:solidFill>
                <a:latin typeface="+mn-lt"/>
                <a:ea typeface="ヒラギノ角ゴ ProN W3" charset="0"/>
                <a:cs typeface="Times New Roman" pitchFamily="18" charset="0"/>
                <a:sym typeface="Times New Roman" pitchFamily="18" charset="0"/>
              </a:rPr>
              <a:t>di</a:t>
            </a:r>
            <a:r>
              <a:rPr lang="en-US" sz="2400" dirty="0">
                <a:solidFill>
                  <a:srgbClr val="343434"/>
                </a:solidFill>
                <a:latin typeface="+mn-lt"/>
                <a:ea typeface="ヒラギノ角ゴ ProN W3" charset="0"/>
                <a:cs typeface="Times New Roman" pitchFamily="18" charset="0"/>
                <a:sym typeface="Times New Roman" pitchFamily="18" charset="0"/>
              </a:rPr>
              <a:t> </a:t>
            </a:r>
            <a:r>
              <a:rPr lang="en-US" sz="2400" dirty="0" err="1">
                <a:solidFill>
                  <a:srgbClr val="343434"/>
                </a:solidFill>
                <a:latin typeface="+mn-lt"/>
                <a:ea typeface="ヒラギノ角ゴ ProN W3" charset="0"/>
                <a:cs typeface="Times New Roman" pitchFamily="18" charset="0"/>
                <a:sym typeface="Times New Roman" pitchFamily="18" charset="0"/>
              </a:rPr>
              <a:t>richiesta</a:t>
            </a:r>
            <a:r>
              <a:rPr lang="en-US" sz="2400" dirty="0">
                <a:solidFill>
                  <a:srgbClr val="343434"/>
                </a:solidFill>
                <a:latin typeface="+mn-lt"/>
                <a:ea typeface="ヒラギノ角ゴ ProN W3" charset="0"/>
                <a:cs typeface="Times New Roman" pitchFamily="18" charset="0"/>
                <a:sym typeface="Times New Roman" pitchFamily="18" charset="0"/>
              </a:rPr>
              <a:t> </a:t>
            </a:r>
            <a:r>
              <a:rPr lang="en-US" sz="2400" dirty="0" err="1">
                <a:solidFill>
                  <a:srgbClr val="343434"/>
                </a:solidFill>
                <a:latin typeface="+mn-lt"/>
                <a:ea typeface="ヒラギノ角ゴ ProN W3" charset="0"/>
                <a:cs typeface="Times New Roman" pitchFamily="18" charset="0"/>
                <a:sym typeface="Times New Roman" pitchFamily="18" charset="0"/>
              </a:rPr>
              <a:t>di</a:t>
            </a:r>
            <a:r>
              <a:rPr lang="en-US" sz="2400" dirty="0">
                <a:solidFill>
                  <a:srgbClr val="343434"/>
                </a:solidFill>
                <a:latin typeface="+mn-lt"/>
                <a:ea typeface="ヒラギノ角ゴ ProN W3" charset="0"/>
                <a:cs typeface="Times New Roman" pitchFamily="18" charset="0"/>
                <a:sym typeface="Times New Roman" pitchFamily="18" charset="0"/>
              </a:rPr>
              <a:t> </a:t>
            </a:r>
            <a:r>
              <a:rPr lang="en-US" sz="2400" dirty="0" err="1">
                <a:solidFill>
                  <a:srgbClr val="343434"/>
                </a:solidFill>
                <a:latin typeface="+mn-lt"/>
                <a:ea typeface="ヒラギノ角ゴ ProN W3" charset="0"/>
                <a:cs typeface="Times New Roman" pitchFamily="18" charset="0"/>
                <a:sym typeface="Times New Roman" pitchFamily="18" charset="0"/>
              </a:rPr>
              <a:t>formazione</a:t>
            </a:r>
            <a:r>
              <a:rPr lang="en-US" sz="2400" dirty="0">
                <a:solidFill>
                  <a:srgbClr val="343434"/>
                </a:solidFill>
                <a:latin typeface="+mn-lt"/>
                <a:ea typeface="ヒラギノ角ゴ ProN W3" charset="0"/>
                <a:cs typeface="Times New Roman" pitchFamily="18" charset="0"/>
                <a:sym typeface="Times New Roman" pitchFamily="18" charset="0"/>
              </a:rPr>
              <a:t> </a:t>
            </a:r>
            <a:r>
              <a:rPr lang="en-US" sz="2400" dirty="0" err="1">
                <a:solidFill>
                  <a:srgbClr val="343434"/>
                </a:solidFill>
                <a:latin typeface="+mn-lt"/>
                <a:ea typeface="ヒラギノ角ゴ ProN W3" charset="0"/>
                <a:cs typeface="Times New Roman" pitchFamily="18" charset="0"/>
                <a:sym typeface="Times New Roman" pitchFamily="18" charset="0"/>
              </a:rPr>
              <a:t>dai</a:t>
            </a:r>
            <a:r>
              <a:rPr lang="en-US" sz="2400" dirty="0">
                <a:solidFill>
                  <a:srgbClr val="343434"/>
                </a:solidFill>
                <a:latin typeface="+mn-lt"/>
                <a:ea typeface="ヒラギノ角ゴ ProN W3" charset="0"/>
                <a:cs typeface="Times New Roman" pitchFamily="18" charset="0"/>
                <a:sym typeface="Times New Roman" pitchFamily="18" charset="0"/>
              </a:rPr>
              <a:t> </a:t>
            </a:r>
            <a:r>
              <a:rPr lang="en-US" sz="2400" dirty="0" err="1">
                <a:solidFill>
                  <a:srgbClr val="343434"/>
                </a:solidFill>
                <a:latin typeface="+mn-lt"/>
                <a:ea typeface="ヒラギノ角ゴ ProN W3" charset="0"/>
                <a:cs typeface="Times New Roman" pitchFamily="18" charset="0"/>
                <a:sym typeface="Times New Roman" pitchFamily="18" charset="0"/>
              </a:rPr>
              <a:t>singoli</a:t>
            </a:r>
            <a:r>
              <a:rPr lang="en-US" sz="2400" dirty="0">
                <a:solidFill>
                  <a:srgbClr val="343434"/>
                </a:solidFill>
                <a:latin typeface="+mn-lt"/>
                <a:ea typeface="ヒラギノ角ゴ ProN W3" charset="0"/>
                <a:cs typeface="Times New Roman" pitchFamily="18" charset="0"/>
                <a:sym typeface="Times New Roman" pitchFamily="18" charset="0"/>
              </a:rPr>
              <a:t> </a:t>
            </a:r>
            <a:r>
              <a:rPr lang="en-US" sz="2400" dirty="0" err="1">
                <a:solidFill>
                  <a:srgbClr val="343434"/>
                </a:solidFill>
                <a:latin typeface="+mn-lt"/>
                <a:ea typeface="ヒラギノ角ゴ ProN W3" charset="0"/>
                <a:cs typeface="Times New Roman" pitchFamily="18" charset="0"/>
                <a:sym typeface="Times New Roman" pitchFamily="18" charset="0"/>
              </a:rPr>
              <a:t>professionisti</a:t>
            </a:r>
            <a:r>
              <a:rPr lang="en-US" sz="2400" dirty="0">
                <a:solidFill>
                  <a:srgbClr val="343434"/>
                </a:solidFill>
                <a:latin typeface="+mn-lt"/>
                <a:ea typeface="ヒラギノ角ゴ ProN W3" charset="0"/>
                <a:cs typeface="Times New Roman" pitchFamily="18" charset="0"/>
                <a:sym typeface="Times New Roman" pitchFamily="18" charset="0"/>
              </a:rPr>
              <a:t> e </a:t>
            </a:r>
            <a:r>
              <a:rPr lang="en-US" sz="2400" dirty="0" err="1">
                <a:solidFill>
                  <a:srgbClr val="343434"/>
                </a:solidFill>
                <a:latin typeface="+mn-lt"/>
                <a:ea typeface="ヒラギノ角ゴ ProN W3" charset="0"/>
                <a:cs typeface="Times New Roman" pitchFamily="18" charset="0"/>
                <a:sym typeface="Times New Roman" pitchFamily="18" charset="0"/>
              </a:rPr>
              <a:t>dalle</a:t>
            </a:r>
            <a:r>
              <a:rPr lang="en-US" sz="2400" dirty="0">
                <a:solidFill>
                  <a:srgbClr val="343434"/>
                </a:solidFill>
                <a:latin typeface="+mn-lt"/>
                <a:ea typeface="ヒラギノ角ゴ ProN W3" charset="0"/>
                <a:cs typeface="Times New Roman" pitchFamily="18" charset="0"/>
                <a:sym typeface="Times New Roman" pitchFamily="18" charset="0"/>
              </a:rPr>
              <a:t> </a:t>
            </a:r>
            <a:r>
              <a:rPr lang="en-US" sz="2400" dirty="0" err="1">
                <a:solidFill>
                  <a:srgbClr val="343434"/>
                </a:solidFill>
                <a:latin typeface="+mn-lt"/>
                <a:ea typeface="ヒラギノ角ゴ ProN W3" charset="0"/>
                <a:cs typeface="Times New Roman" pitchFamily="18" charset="0"/>
                <a:sym typeface="Times New Roman" pitchFamily="18" charset="0"/>
              </a:rPr>
              <a:t>istituzioni</a:t>
            </a:r>
            <a:r>
              <a:rPr lang="en-US" sz="2400" dirty="0">
                <a:solidFill>
                  <a:srgbClr val="343434"/>
                </a:solidFill>
                <a:latin typeface="+mn-lt"/>
                <a:ea typeface="ヒラギノ角ゴ ProN W3" charset="0"/>
                <a:cs typeface="Times New Roman" pitchFamily="18" charset="0"/>
                <a:sym typeface="Times New Roman" pitchFamily="18" charset="0"/>
              </a:rPr>
              <a:t>/</a:t>
            </a:r>
            <a:r>
              <a:rPr lang="en-US" sz="2400" dirty="0" err="1">
                <a:solidFill>
                  <a:srgbClr val="343434"/>
                </a:solidFill>
                <a:latin typeface="+mn-lt"/>
                <a:ea typeface="ヒラギノ角ゴ ProN W3" charset="0"/>
                <a:cs typeface="Times New Roman" pitchFamily="18" charset="0"/>
                <a:sym typeface="Times New Roman" pitchFamily="18" charset="0"/>
              </a:rPr>
              <a:t>organizzazioni</a:t>
            </a:r>
            <a:r>
              <a:rPr lang="en-US" sz="2400" dirty="0">
                <a:solidFill>
                  <a:srgbClr val="343434"/>
                </a:solidFill>
                <a:latin typeface="+mn-lt"/>
                <a:ea typeface="ヒラギノ角ゴ ProN W3" charset="0"/>
                <a:cs typeface="Times New Roman" pitchFamily="18" charset="0"/>
                <a:sym typeface="Times New Roman" pitchFamily="18" charset="0"/>
              </a:rPr>
              <a:t> </a:t>
            </a:r>
            <a:r>
              <a:rPr lang="en-US" sz="2400" dirty="0" err="1">
                <a:solidFill>
                  <a:srgbClr val="343434"/>
                </a:solidFill>
                <a:latin typeface="+mn-lt"/>
                <a:ea typeface="ヒラギノ角ゴ ProN W3" charset="0"/>
                <a:cs typeface="Times New Roman" pitchFamily="18" charset="0"/>
                <a:sym typeface="Times New Roman" pitchFamily="18" charset="0"/>
              </a:rPr>
              <a:t>deve</a:t>
            </a:r>
            <a:r>
              <a:rPr lang="en-US" sz="2400" dirty="0">
                <a:solidFill>
                  <a:srgbClr val="343434"/>
                </a:solidFill>
                <a:latin typeface="+mn-lt"/>
                <a:ea typeface="ヒラギノ角ゴ ProN W3" charset="0"/>
                <a:cs typeface="Times New Roman" pitchFamily="18" charset="0"/>
                <a:sym typeface="Times New Roman" pitchFamily="18" charset="0"/>
              </a:rPr>
              <a:t> </a:t>
            </a:r>
            <a:r>
              <a:rPr lang="en-US" sz="2400" dirty="0" err="1">
                <a:solidFill>
                  <a:srgbClr val="343434"/>
                </a:solidFill>
                <a:latin typeface="+mn-lt"/>
                <a:ea typeface="ヒラギノ角ゴ ProN W3" charset="0"/>
                <a:cs typeface="Times New Roman" pitchFamily="18" charset="0"/>
                <a:sym typeface="Times New Roman" pitchFamily="18" charset="0"/>
              </a:rPr>
              <a:t>esserci</a:t>
            </a:r>
            <a:r>
              <a:rPr lang="en-US" sz="2400" dirty="0">
                <a:solidFill>
                  <a:srgbClr val="343434"/>
                </a:solidFill>
                <a:latin typeface="+mn-lt"/>
                <a:ea typeface="ヒラギノ角ゴ ProN W3" charset="0"/>
                <a:cs typeface="Times New Roman" pitchFamily="18" charset="0"/>
                <a:sym typeface="Times New Roman" pitchFamily="18" charset="0"/>
              </a:rPr>
              <a:t> </a:t>
            </a:r>
            <a:r>
              <a:rPr lang="en-US" sz="2400" dirty="0" err="1">
                <a:solidFill>
                  <a:srgbClr val="343434"/>
                </a:solidFill>
                <a:latin typeface="+mn-lt"/>
                <a:ea typeface="ヒラギノ角ゴ ProN W3" charset="0"/>
                <a:cs typeface="Times New Roman" pitchFamily="18" charset="0"/>
                <a:sym typeface="Times New Roman" pitchFamily="18" charset="0"/>
              </a:rPr>
              <a:t>un’offerta</a:t>
            </a:r>
            <a:r>
              <a:rPr lang="en-US" sz="2400" dirty="0">
                <a:solidFill>
                  <a:srgbClr val="343434"/>
                </a:solidFill>
                <a:latin typeface="+mn-lt"/>
                <a:ea typeface="ヒラギノ角ゴ ProN W3" charset="0"/>
                <a:cs typeface="Times New Roman" pitchFamily="18" charset="0"/>
                <a:sym typeface="Times New Roman" pitchFamily="18" charset="0"/>
              </a:rPr>
              <a:t> </a:t>
            </a:r>
          </a:p>
          <a:p>
            <a:pPr marL="38100" defTabSz="1016000">
              <a:tabLst>
                <a:tab pos="42863" algn="l"/>
                <a:tab pos="479425" algn="l"/>
                <a:tab pos="946150" algn="l"/>
                <a:tab pos="1382713" algn="l"/>
                <a:tab pos="1835150" algn="l"/>
                <a:tab pos="2286000" algn="l"/>
                <a:tab pos="2724150" algn="l"/>
                <a:tab pos="3189288" algn="l"/>
                <a:tab pos="3625850" algn="l"/>
                <a:tab pos="4078288" algn="l"/>
                <a:tab pos="4529138" algn="l"/>
                <a:tab pos="4981575" algn="l"/>
                <a:tab pos="5418138" algn="l"/>
                <a:tab pos="5884863" algn="l"/>
                <a:tab pos="6321425" algn="l"/>
                <a:tab pos="6773863" algn="l"/>
                <a:tab pos="7224713" algn="l"/>
                <a:tab pos="7662863" algn="l"/>
                <a:tab pos="8128000" algn="l"/>
                <a:tab pos="8566150" algn="l"/>
                <a:tab pos="9017000" algn="l"/>
                <a:tab pos="9031288" algn="l"/>
              </a:tabLst>
              <a:defRPr/>
            </a:pPr>
            <a:r>
              <a:rPr lang="en-US" sz="2400" b="1" dirty="0" err="1">
                <a:solidFill>
                  <a:srgbClr val="343434"/>
                </a:solidFill>
                <a:latin typeface="+mn-lt"/>
                <a:ea typeface="ヒラギノ角ゴ ProN W3" charset="0"/>
                <a:cs typeface="Times New Roman" pitchFamily="18" charset="0"/>
                <a:sym typeface="Times New Roman Bold" charset="0"/>
              </a:rPr>
              <a:t>mirata</a:t>
            </a:r>
            <a:r>
              <a:rPr lang="en-US" sz="2400" b="1" dirty="0">
                <a:solidFill>
                  <a:srgbClr val="343434"/>
                </a:solidFill>
                <a:latin typeface="+mn-lt"/>
                <a:ea typeface="ヒラギノ角ゴ ProN W3" charset="0"/>
                <a:cs typeface="Times New Roman" pitchFamily="18" charset="0"/>
                <a:sym typeface="Times New Roman Bold" charset="0"/>
              </a:rPr>
              <a:t> – </a:t>
            </a:r>
            <a:r>
              <a:rPr lang="en-US" sz="2400" b="1" dirty="0" err="1">
                <a:solidFill>
                  <a:srgbClr val="343434"/>
                </a:solidFill>
                <a:latin typeface="+mn-lt"/>
                <a:ea typeface="ヒラギノ角ゴ ProN W3" charset="0"/>
                <a:cs typeface="Times New Roman" pitchFamily="18" charset="0"/>
                <a:sym typeface="Times New Roman Bold" charset="0"/>
              </a:rPr>
              <a:t>efficiente</a:t>
            </a:r>
            <a:r>
              <a:rPr lang="en-US" sz="2400" b="1" dirty="0">
                <a:solidFill>
                  <a:srgbClr val="343434"/>
                </a:solidFill>
                <a:latin typeface="+mn-lt"/>
                <a:ea typeface="ヒラギノ角ゴ ProN W3" charset="0"/>
                <a:cs typeface="Times New Roman" pitchFamily="18" charset="0"/>
                <a:sym typeface="Times New Roman Bold" charset="0"/>
              </a:rPr>
              <a:t> – </a:t>
            </a:r>
            <a:r>
              <a:rPr lang="en-US" sz="2400" b="1" dirty="0" err="1">
                <a:solidFill>
                  <a:srgbClr val="343434"/>
                </a:solidFill>
                <a:latin typeface="+mn-lt"/>
                <a:ea typeface="ヒラギノ角ゴ ProN W3" charset="0"/>
                <a:cs typeface="Times New Roman" pitchFamily="18" charset="0"/>
                <a:sym typeface="Times New Roman Bold" charset="0"/>
              </a:rPr>
              <a:t>efficace</a:t>
            </a:r>
            <a:r>
              <a:rPr lang="en-US" sz="2400" b="1" dirty="0">
                <a:solidFill>
                  <a:srgbClr val="343434"/>
                </a:solidFill>
                <a:latin typeface="+mn-lt"/>
                <a:ea typeface="ヒラギノ角ゴ ProN W3" charset="0"/>
                <a:cs typeface="Times New Roman" pitchFamily="18" charset="0"/>
                <a:sym typeface="Times New Roman Bold" charset="0"/>
              </a:rPr>
              <a:t> - </a:t>
            </a:r>
            <a:r>
              <a:rPr lang="en-US" sz="2400" b="1" dirty="0" err="1">
                <a:solidFill>
                  <a:srgbClr val="343434"/>
                </a:solidFill>
                <a:latin typeface="+mn-lt"/>
                <a:ea typeface="ヒラギノ角ゴ ProN W3" charset="0"/>
                <a:cs typeface="Times New Roman" pitchFamily="18" charset="0"/>
                <a:sym typeface="Times New Roman Bold" charset="0"/>
              </a:rPr>
              <a:t>appropriata</a:t>
            </a:r>
            <a:endParaRPr lang="en-US" sz="2400" b="1" dirty="0">
              <a:solidFill>
                <a:srgbClr val="343434"/>
              </a:solidFill>
              <a:latin typeface="+mn-lt"/>
              <a:ea typeface="ヒラギノ角ゴ ProN W3" charset="0"/>
              <a:cs typeface="Times New Roman" pitchFamily="18" charset="0"/>
              <a:sym typeface="Times New Roman Bold" charset="0"/>
            </a:endParaRPr>
          </a:p>
        </p:txBody>
      </p:sp>
      <p:sp>
        <p:nvSpPr>
          <p:cNvPr id="27652" name="AutoShape 4"/>
          <p:cNvSpPr>
            <a:spLocks/>
          </p:cNvSpPr>
          <p:nvPr/>
        </p:nvSpPr>
        <p:spPr bwMode="auto">
          <a:xfrm>
            <a:off x="4575175" y="4673600"/>
            <a:ext cx="576263" cy="865188"/>
          </a:xfrm>
          <a:custGeom>
            <a:avLst/>
            <a:gdLst>
              <a:gd name="T0" fmla="*/ 0 w 21600"/>
              <a:gd name="T1" fmla="*/ 2147483647 h 21600"/>
              <a:gd name="T2" fmla="*/ 2147483647 w 21600"/>
              <a:gd name="T3" fmla="*/ 2147483647 h 21600"/>
              <a:gd name="T4" fmla="*/ 2147483647 w 21600"/>
              <a:gd name="T5" fmla="*/ 0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0 w 21600"/>
              <a:gd name="T15" fmla="*/ 2147483647 h 21600"/>
              <a:gd name="T16" fmla="*/ 0 w 21600"/>
              <a:gd name="T17" fmla="*/ 2147483647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16200"/>
                </a:moveTo>
                <a:lnTo>
                  <a:pt x="5400" y="16200"/>
                </a:lnTo>
                <a:lnTo>
                  <a:pt x="5400" y="0"/>
                </a:lnTo>
                <a:lnTo>
                  <a:pt x="16200" y="0"/>
                </a:lnTo>
                <a:lnTo>
                  <a:pt x="16200" y="16200"/>
                </a:lnTo>
                <a:lnTo>
                  <a:pt x="21600" y="16200"/>
                </a:lnTo>
                <a:lnTo>
                  <a:pt x="10800" y="21600"/>
                </a:lnTo>
                <a:lnTo>
                  <a:pt x="0" y="16200"/>
                </a:lnTo>
                <a:close/>
                <a:moveTo>
                  <a:pt x="0" y="16200"/>
                </a:moveTo>
              </a:path>
            </a:pathLst>
          </a:custGeom>
          <a:solidFill>
            <a:srgbClr val="99212F"/>
          </a:solidFill>
          <a:ln w="25560" cap="flat">
            <a:solidFill>
              <a:schemeClr val="tx1"/>
            </a:solidFill>
            <a:prstDash val="solid"/>
            <a:miter lim="800000"/>
            <a:headEnd type="none" w="med" len="med"/>
            <a:tailEnd type="none" w="med" len="med"/>
          </a:ln>
        </p:spPr>
        <p:txBody>
          <a:bodyPr lIns="0" tIns="0" rIns="0" bIns="0"/>
          <a:lstStyle/>
          <a:p>
            <a:endParaRPr lang="it-IT"/>
          </a:p>
        </p:txBody>
      </p:sp>
      <p:sp>
        <p:nvSpPr>
          <p:cNvPr id="3" name="Rectangle 5"/>
          <p:cNvSpPr>
            <a:spLocks/>
          </p:cNvSpPr>
          <p:nvPr/>
        </p:nvSpPr>
        <p:spPr bwMode="auto">
          <a:xfrm>
            <a:off x="2200275" y="425450"/>
            <a:ext cx="3527425" cy="565150"/>
          </a:xfrm>
          <a:prstGeom prst="rect">
            <a:avLst/>
          </a:prstGeom>
          <a:noFill/>
          <a:ln w="9525">
            <a:noFill/>
            <a:miter lim="800000"/>
            <a:headEnd/>
            <a:tailEnd/>
          </a:ln>
        </p:spPr>
        <p:txBody>
          <a:bodyPr lIns="0" tIns="0" rIns="45154" bIns="0"/>
          <a:lstStyle/>
          <a:p>
            <a:pPr marL="42863" algn="l" defTabSz="1016000">
              <a:defRPr/>
            </a:pPr>
            <a:r>
              <a:rPr lang="en-US" sz="2400" b="1" dirty="0">
                <a:solidFill>
                  <a:srgbClr val="99212F"/>
                </a:solidFill>
                <a:latin typeface="+mj-lt"/>
                <a:ea typeface="ＭＳ Ｐゴシック" charset="-128"/>
                <a:cs typeface="+mj-cs"/>
                <a:sym typeface="Times New Roman Bold" charset="0"/>
              </a:rPr>
              <a:t>LA FORMAZIONE</a:t>
            </a:r>
            <a:r>
              <a:rPr lang="en-US" sz="4000" dirty="0">
                <a:solidFill>
                  <a:srgbClr val="404040"/>
                </a:solidFill>
                <a:effectLst>
                  <a:outerShdw blurRad="38100" dist="38100" dir="2700000" algn="tl">
                    <a:srgbClr val="C0C0C0"/>
                  </a:outerShdw>
                </a:effectLst>
                <a:latin typeface="Times New Roman Bold" charset="0"/>
                <a:cs typeface="Lucida Sans Unicode" pitchFamily="34" charset="0"/>
                <a:sym typeface="Times New Roman Bold" charset="0"/>
              </a:rPr>
              <a:t>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2200275" y="211138"/>
            <a:ext cx="5400675" cy="1150937"/>
          </a:xfrm>
        </p:spPr>
        <p:txBody>
          <a:bodyPr/>
          <a:lstStyle/>
          <a:p>
            <a:pPr>
              <a:defRPr/>
            </a:pPr>
            <a:r>
              <a:rPr lang="it-IT" kern="1200" dirty="0" smtClean="0">
                <a:ea typeface="ＭＳ Ｐゴシック" charset="-128"/>
                <a:sym typeface="Times New Roman Bold" charset="0"/>
              </a:rPr>
              <a:t>RESPONSABILITÀ DELLE ORGANIZZAZIONI</a:t>
            </a:r>
          </a:p>
        </p:txBody>
      </p:sp>
      <p:sp>
        <p:nvSpPr>
          <p:cNvPr id="28675" name="Rectangle 3"/>
          <p:cNvSpPr>
            <a:spLocks noGrp="1" noChangeArrowheads="1"/>
          </p:cNvSpPr>
          <p:nvPr>
            <p:ph type="body" idx="1"/>
          </p:nvPr>
        </p:nvSpPr>
        <p:spPr>
          <a:xfrm>
            <a:off x="1008063" y="1649413"/>
            <a:ext cx="8355012" cy="3673475"/>
          </a:xfrm>
        </p:spPr>
        <p:txBody>
          <a:bodyPr/>
          <a:lstStyle/>
          <a:p>
            <a:pPr defTabSz="449263">
              <a:spcAft>
                <a:spcPct val="35000"/>
              </a:spcAft>
              <a:buFont typeface="Times New Roman" pitchFamily="18" charset="0"/>
              <a:buAutoNum type="arabicPeriod"/>
            </a:pPr>
            <a:r>
              <a:rPr lang="it-IT" sz="2000" b="1" smtClean="0"/>
              <a:t>Modelli Sanitari in forte cambiamento</a:t>
            </a:r>
          </a:p>
          <a:p>
            <a:pPr defTabSz="449263">
              <a:lnSpc>
                <a:spcPct val="120000"/>
              </a:lnSpc>
              <a:buFontTx/>
              <a:buChar char="•"/>
            </a:pPr>
            <a:r>
              <a:rPr lang="it-IT" sz="2000" smtClean="0"/>
              <a:t>Piano Sanitario Nazionale</a:t>
            </a:r>
          </a:p>
          <a:p>
            <a:pPr defTabSz="449263">
              <a:lnSpc>
                <a:spcPct val="120000"/>
              </a:lnSpc>
              <a:buFontTx/>
              <a:buChar char="•"/>
            </a:pPr>
            <a:r>
              <a:rPr lang="it-IT" sz="2000" smtClean="0"/>
              <a:t>PSSR 2012-2016</a:t>
            </a:r>
          </a:p>
          <a:p>
            <a:pPr defTabSz="449263">
              <a:lnSpc>
                <a:spcPct val="120000"/>
              </a:lnSpc>
              <a:buFontTx/>
              <a:buChar char="•"/>
            </a:pPr>
            <a:r>
              <a:rPr lang="it-IT" sz="2000" smtClean="0"/>
              <a:t>Strategie Aziendali</a:t>
            </a:r>
          </a:p>
          <a:p>
            <a:pPr defTabSz="449263">
              <a:lnSpc>
                <a:spcPct val="120000"/>
              </a:lnSpc>
              <a:spcAft>
                <a:spcPct val="30000"/>
              </a:spcAft>
              <a:buFontTx/>
              <a:buChar char="•"/>
            </a:pPr>
            <a:r>
              <a:rPr lang="it-IT" sz="2000" smtClean="0"/>
              <a:t>Linee Guida/Procedure/EBM</a:t>
            </a:r>
          </a:p>
          <a:p>
            <a:pPr defTabSz="449263">
              <a:spcAft>
                <a:spcPct val="30000"/>
              </a:spcAft>
              <a:buFont typeface="Times New Roman" pitchFamily="18" charset="0"/>
              <a:buAutoNum type="arabicPeriod" startAt="2"/>
            </a:pPr>
            <a:r>
              <a:rPr lang="it-IT" sz="2000" b="1" smtClean="0"/>
              <a:t>Crescente aspettativa dei cittadini e della società</a:t>
            </a:r>
          </a:p>
          <a:p>
            <a:pPr defTabSz="449263">
              <a:lnSpc>
                <a:spcPct val="102000"/>
              </a:lnSpc>
              <a:buFontTx/>
              <a:buChar char="•"/>
            </a:pPr>
            <a:r>
              <a:rPr lang="it-IT" sz="2000" smtClean="0"/>
              <a:t>Rischio Clinico e Sicurezza dei Pazienti</a:t>
            </a:r>
          </a:p>
          <a:p>
            <a:pPr defTabSz="449263">
              <a:lnSpc>
                <a:spcPct val="102000"/>
              </a:lnSpc>
              <a:buFontTx/>
              <a:buChar char="•"/>
            </a:pPr>
            <a:r>
              <a:rPr lang="it-IT" sz="2000" smtClean="0"/>
              <a:t>Qualità</a:t>
            </a:r>
          </a:p>
          <a:p>
            <a:pPr defTabSz="449263">
              <a:lnSpc>
                <a:spcPct val="102000"/>
              </a:lnSpc>
              <a:buFontTx/>
              <a:buChar char="•"/>
            </a:pPr>
            <a:r>
              <a:rPr lang="it-IT" sz="2000" smtClean="0"/>
              <a:t>Comunicazione</a:t>
            </a:r>
          </a:p>
          <a:p>
            <a:pPr defTabSz="449263">
              <a:lnSpc>
                <a:spcPct val="102000"/>
              </a:lnSpc>
              <a:buFontTx/>
              <a:buChar char="•"/>
            </a:pPr>
            <a:r>
              <a:rPr lang="it-IT" sz="2000" b="1" smtClean="0"/>
              <a:t>Formazione/Sviluppo Professionale Continuo</a:t>
            </a:r>
          </a:p>
        </p:txBody>
      </p:sp>
      <p:sp>
        <p:nvSpPr>
          <p:cNvPr id="28676" name="Text Box 6"/>
          <p:cNvSpPr txBox="1">
            <a:spLocks noChangeArrowheads="1"/>
          </p:cNvSpPr>
          <p:nvPr/>
        </p:nvSpPr>
        <p:spPr bwMode="auto">
          <a:xfrm>
            <a:off x="1263650" y="6977063"/>
            <a:ext cx="8824913"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rgbClr val="000000"/>
                </a:solidFill>
                <a:latin typeface="Arial" pitchFamily="34" charset="0"/>
                <a:ea typeface="ヒラギノ角ゴ Pro W3" charset="-128"/>
                <a:sym typeface="Gill Sans" charset="0"/>
              </a:defRPr>
            </a:lvl1pPr>
            <a:lvl2pPr marL="742950" indent="-285750" eaLnBrk="0" hangingPunct="0">
              <a:defRPr>
                <a:solidFill>
                  <a:srgbClr val="000000"/>
                </a:solidFill>
                <a:latin typeface="Arial" pitchFamily="34" charset="0"/>
                <a:ea typeface="ヒラギノ角ゴ Pro W3" charset="-128"/>
                <a:sym typeface="Gill Sans" charset="0"/>
              </a:defRPr>
            </a:lvl2pPr>
            <a:lvl3pPr marL="1143000" indent="-228600" eaLnBrk="0" hangingPunct="0">
              <a:defRPr>
                <a:solidFill>
                  <a:srgbClr val="000000"/>
                </a:solidFill>
                <a:latin typeface="Arial" pitchFamily="34" charset="0"/>
                <a:ea typeface="ヒラギノ角ゴ Pro W3" charset="-128"/>
                <a:sym typeface="Gill Sans" charset="0"/>
              </a:defRPr>
            </a:lvl3pPr>
            <a:lvl4pPr marL="1600200" indent="-228600" eaLnBrk="0" hangingPunct="0">
              <a:defRPr>
                <a:solidFill>
                  <a:srgbClr val="000000"/>
                </a:solidFill>
                <a:latin typeface="Arial" pitchFamily="34" charset="0"/>
                <a:ea typeface="ヒラギノ角ゴ Pro W3" charset="-128"/>
                <a:sym typeface="Gill Sans" charset="0"/>
              </a:defRPr>
            </a:lvl4pPr>
            <a:lvl5pPr marL="2057400" indent="-228600" eaLnBrk="0" hangingPunct="0">
              <a:defRPr>
                <a:solidFill>
                  <a:srgbClr val="000000"/>
                </a:solidFill>
                <a:latin typeface="Arial" pitchFamily="34" charset="0"/>
                <a:ea typeface="ヒラギノ角ゴ Pro W3" charset="-128"/>
                <a:sym typeface="Gill Sans" charset="0"/>
              </a:defRPr>
            </a:lvl5pPr>
            <a:lvl6pPr marL="2514600" indent="-228600" algn="ctr"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algn="l" eaLnBrk="1" hangingPunct="1">
              <a:spcBef>
                <a:spcPct val="50000"/>
              </a:spcBef>
              <a:buClr>
                <a:srgbClr val="000000"/>
              </a:buClr>
              <a:buSzPct val="100000"/>
              <a:buFont typeface="Times New Roman" pitchFamily="18" charset="0"/>
              <a:buNone/>
            </a:pPr>
            <a:r>
              <a:rPr lang="it-IT" b="1" i="1">
                <a:solidFill>
                  <a:schemeClr val="tx1"/>
                </a:solidFill>
                <a:latin typeface="Gill Sans" charset="0"/>
                <a:cs typeface="Lucida Sans Unicode" pitchFamily="34" charset="0"/>
              </a:rPr>
              <a:t>“CERTIFICAZIONE DI QUALITÀ” DELLE COMPETENZE DEI PROFESSIONISTI</a:t>
            </a:r>
          </a:p>
        </p:txBody>
      </p:sp>
      <p:sp>
        <p:nvSpPr>
          <p:cNvPr id="28677" name="Text Box 7"/>
          <p:cNvSpPr txBox="1">
            <a:spLocks noChangeArrowheads="1"/>
          </p:cNvSpPr>
          <p:nvPr/>
        </p:nvSpPr>
        <p:spPr bwMode="auto">
          <a:xfrm>
            <a:off x="1192213" y="5897563"/>
            <a:ext cx="8824912"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rgbClr val="000000"/>
                </a:solidFill>
                <a:latin typeface="Arial" pitchFamily="34" charset="0"/>
                <a:ea typeface="ヒラギノ角ゴ Pro W3" charset="-128"/>
                <a:sym typeface="Gill Sans" charset="0"/>
              </a:defRPr>
            </a:lvl1pPr>
            <a:lvl2pPr marL="742950" indent="-285750" eaLnBrk="0" hangingPunct="0">
              <a:defRPr>
                <a:solidFill>
                  <a:srgbClr val="000000"/>
                </a:solidFill>
                <a:latin typeface="Arial" pitchFamily="34" charset="0"/>
                <a:ea typeface="ヒラギノ角ゴ Pro W3" charset="-128"/>
                <a:sym typeface="Gill Sans" charset="0"/>
              </a:defRPr>
            </a:lvl2pPr>
            <a:lvl3pPr marL="1143000" indent="-228600" eaLnBrk="0" hangingPunct="0">
              <a:defRPr>
                <a:solidFill>
                  <a:srgbClr val="000000"/>
                </a:solidFill>
                <a:latin typeface="Arial" pitchFamily="34" charset="0"/>
                <a:ea typeface="ヒラギノ角ゴ Pro W3" charset="-128"/>
                <a:sym typeface="Gill Sans" charset="0"/>
              </a:defRPr>
            </a:lvl3pPr>
            <a:lvl4pPr marL="1600200" indent="-228600" eaLnBrk="0" hangingPunct="0">
              <a:defRPr>
                <a:solidFill>
                  <a:srgbClr val="000000"/>
                </a:solidFill>
                <a:latin typeface="Arial" pitchFamily="34" charset="0"/>
                <a:ea typeface="ヒラギノ角ゴ Pro W3" charset="-128"/>
                <a:sym typeface="Gill Sans" charset="0"/>
              </a:defRPr>
            </a:lvl4pPr>
            <a:lvl5pPr marL="2057400" indent="-228600" eaLnBrk="0" hangingPunct="0">
              <a:defRPr>
                <a:solidFill>
                  <a:srgbClr val="000000"/>
                </a:solidFill>
                <a:latin typeface="Arial" pitchFamily="34" charset="0"/>
                <a:ea typeface="ヒラギノ角ゴ Pro W3" charset="-128"/>
                <a:sym typeface="Gill Sans" charset="0"/>
              </a:defRPr>
            </a:lvl5pPr>
            <a:lvl6pPr marL="2514600" indent="-228600" algn="ctr"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eaLnBrk="1" hangingPunct="1">
              <a:spcBef>
                <a:spcPct val="50000"/>
              </a:spcBef>
              <a:buClr>
                <a:srgbClr val="000000"/>
              </a:buClr>
              <a:buSzPct val="100000"/>
              <a:buFont typeface="Times New Roman" pitchFamily="18" charset="0"/>
              <a:buNone/>
            </a:pPr>
            <a:r>
              <a:rPr lang="it-IT" b="1">
                <a:solidFill>
                  <a:schemeClr val="tx1"/>
                </a:solidFill>
                <a:latin typeface="Gill Sans" charset="0"/>
                <a:cs typeface="Lucida Sans Unicode" pitchFamily="34" charset="0"/>
              </a:rPr>
              <a:t>APPROPRIATEZZA – EFFICACIA – EFFICIENZA - SICUREZZA</a:t>
            </a:r>
          </a:p>
        </p:txBody>
      </p:sp>
      <p:sp>
        <p:nvSpPr>
          <p:cNvPr id="28678" name="AutoShape 8"/>
          <p:cNvSpPr>
            <a:spLocks noChangeArrowheads="1"/>
          </p:cNvSpPr>
          <p:nvPr/>
        </p:nvSpPr>
        <p:spPr bwMode="auto">
          <a:xfrm>
            <a:off x="542925" y="1866900"/>
            <a:ext cx="360363" cy="3238500"/>
          </a:xfrm>
          <a:prstGeom prst="downArrow">
            <a:avLst>
              <a:gd name="adj1" fmla="val 50000"/>
              <a:gd name="adj2" fmla="val 224669"/>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28679" name="AutoShape 9"/>
          <p:cNvSpPr>
            <a:spLocks noChangeArrowheads="1"/>
          </p:cNvSpPr>
          <p:nvPr/>
        </p:nvSpPr>
        <p:spPr bwMode="auto">
          <a:xfrm>
            <a:off x="3279775" y="5249863"/>
            <a:ext cx="471488" cy="576262"/>
          </a:xfrm>
          <a:prstGeom prst="downArrow">
            <a:avLst>
              <a:gd name="adj1" fmla="val 50000"/>
              <a:gd name="adj2" fmla="val 30555"/>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28680" name="AutoShape 10"/>
          <p:cNvSpPr>
            <a:spLocks noChangeArrowheads="1"/>
          </p:cNvSpPr>
          <p:nvPr/>
        </p:nvSpPr>
        <p:spPr bwMode="auto">
          <a:xfrm>
            <a:off x="3279775" y="6402388"/>
            <a:ext cx="471488" cy="576262"/>
          </a:xfrm>
          <a:prstGeom prst="downArrow">
            <a:avLst>
              <a:gd name="adj1" fmla="val 50000"/>
              <a:gd name="adj2" fmla="val 30555"/>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idx="4294967295"/>
          </p:nvPr>
        </p:nvSpPr>
        <p:spPr>
          <a:xfrm>
            <a:off x="2200275" y="354013"/>
            <a:ext cx="5327650" cy="863600"/>
          </a:xfrm>
        </p:spPr>
        <p:txBody>
          <a:bodyPr/>
          <a:lstStyle/>
          <a:p>
            <a:pPr>
              <a:defRPr/>
            </a:pPr>
            <a:r>
              <a:rPr lang="it-IT" kern="1200" dirty="0" smtClean="0">
                <a:ea typeface="ＭＳ Ｐゴシック" charset="-128"/>
                <a:sym typeface="Times New Roman Bold" charset="0"/>
              </a:rPr>
              <a:t>LA FORMAZIONE IN SANITÀ</a:t>
            </a:r>
          </a:p>
        </p:txBody>
      </p:sp>
      <p:sp>
        <p:nvSpPr>
          <p:cNvPr id="29699" name="Rectangle 3"/>
          <p:cNvSpPr>
            <a:spLocks noGrp="1" noChangeArrowheads="1"/>
          </p:cNvSpPr>
          <p:nvPr>
            <p:ph type="body" idx="4294967295"/>
          </p:nvPr>
        </p:nvSpPr>
        <p:spPr>
          <a:xfrm>
            <a:off x="400050" y="1793875"/>
            <a:ext cx="9432925" cy="1081088"/>
          </a:xfrm>
        </p:spPr>
        <p:txBody>
          <a:bodyPr anchor="t"/>
          <a:lstStyle/>
          <a:p>
            <a:pPr marL="174625" indent="9525" algn="ctr">
              <a:lnSpc>
                <a:spcPct val="115000"/>
              </a:lnSpc>
            </a:pPr>
            <a:r>
              <a:rPr lang="it-IT" sz="2500" smtClean="0"/>
              <a:t>AFFINCHE’ LA FORMAZIONE PRODUCA EFFETTI DI CAMBIAMENTO È IMPORTANTE DEDICARE LA GIUSTA ATTENZIONE </a:t>
            </a:r>
            <a:r>
              <a:rPr lang="it-IT" sz="2800" b="1" smtClean="0"/>
              <a:t>ALL’EGUAGLIANZA</a:t>
            </a:r>
          </a:p>
          <a:p>
            <a:pPr marL="174625" indent="9525" algn="ctr">
              <a:lnSpc>
                <a:spcPct val="115000"/>
              </a:lnSpc>
            </a:pPr>
            <a:r>
              <a:rPr lang="it-IT" sz="2800" b="1" smtClean="0">
                <a:solidFill>
                  <a:srgbClr val="99212F"/>
                </a:solidFill>
              </a:rPr>
              <a:t>FORMAZIONE = CORSO</a:t>
            </a:r>
          </a:p>
        </p:txBody>
      </p:sp>
      <p:sp>
        <p:nvSpPr>
          <p:cNvPr id="29700" name="Rectangle 4"/>
          <p:cNvSpPr>
            <a:spLocks/>
          </p:cNvSpPr>
          <p:nvPr/>
        </p:nvSpPr>
        <p:spPr bwMode="auto">
          <a:xfrm>
            <a:off x="400050" y="6137275"/>
            <a:ext cx="93599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1439" rIns="91439">
            <a:spAutoFit/>
          </a:bodyPr>
          <a:lstStyle/>
          <a:p>
            <a:r>
              <a:rPr lang="it-IT" sz="2000">
                <a:solidFill>
                  <a:schemeClr val="tx1"/>
                </a:solidFill>
                <a:latin typeface="Verdana" pitchFamily="34" charset="0"/>
                <a:cs typeface="Lucida Sans Unicode" pitchFamily="34" charset="0"/>
              </a:rPr>
              <a:t>IL “CORSO”, SE PROGETTATO SOLO PER LA SUA</a:t>
            </a:r>
          </a:p>
          <a:p>
            <a:r>
              <a:rPr lang="it-IT" sz="2000">
                <a:solidFill>
                  <a:schemeClr val="tx1"/>
                </a:solidFill>
                <a:latin typeface="Verdana" pitchFamily="34" charset="0"/>
                <a:cs typeface="Lucida Sans Unicode" pitchFamily="34" charset="0"/>
              </a:rPr>
              <a:t>PARTE D’AULA, PRODUCE ESCLUSIVAMENTE</a:t>
            </a:r>
          </a:p>
          <a:p>
            <a:r>
              <a:rPr lang="it-IT" sz="2000">
                <a:solidFill>
                  <a:schemeClr val="tx1"/>
                </a:solidFill>
                <a:latin typeface="Verdana" pitchFamily="34" charset="0"/>
                <a:cs typeface="Lucida Sans Unicode" pitchFamily="34" charset="0"/>
              </a:rPr>
              <a:t>APPRENDIMENTO SEMPLICE</a:t>
            </a:r>
          </a:p>
        </p:txBody>
      </p:sp>
      <p:graphicFrame>
        <p:nvGraphicFramePr>
          <p:cNvPr id="18" name="Segnaposto contenuto 3"/>
          <p:cNvGraphicFramePr>
            <a:graphicFrameLocks/>
          </p:cNvGraphicFramePr>
          <p:nvPr/>
        </p:nvGraphicFramePr>
        <p:xfrm>
          <a:off x="479426" y="3384302"/>
          <a:ext cx="8928991" cy="2458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9702" name="Connettore 1 6"/>
          <p:cNvCxnSpPr>
            <a:cxnSpLocks noChangeShapeType="1"/>
          </p:cNvCxnSpPr>
          <p:nvPr/>
        </p:nvCxnSpPr>
        <p:spPr bwMode="auto">
          <a:xfrm>
            <a:off x="5656263" y="3233738"/>
            <a:ext cx="287337" cy="431800"/>
          </a:xfrm>
          <a:prstGeom prst="line">
            <a:avLst/>
          </a:prstGeom>
          <a:noFill/>
          <a:ln w="25400" algn="ctr">
            <a:solidFill>
              <a:srgbClr val="000000"/>
            </a:solidFill>
            <a:round/>
            <a:headEnd/>
            <a:tailEn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uppo 2"/>
          <p:cNvGrpSpPr>
            <a:grpSpLocks/>
          </p:cNvGrpSpPr>
          <p:nvPr/>
        </p:nvGrpSpPr>
        <p:grpSpPr bwMode="auto">
          <a:xfrm>
            <a:off x="0" y="1722438"/>
            <a:ext cx="4573588" cy="2301875"/>
            <a:chOff x="-25400" y="2146300"/>
            <a:chExt cx="4584700" cy="2324100"/>
          </a:xfrm>
        </p:grpSpPr>
        <p:pic>
          <p:nvPicPr>
            <p:cNvPr id="31757"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2146300"/>
              <a:ext cx="45847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1758" name="Rectangle 6"/>
            <p:cNvSpPr>
              <a:spLocks/>
            </p:cNvSpPr>
            <p:nvPr/>
          </p:nvSpPr>
          <p:spPr bwMode="auto">
            <a:xfrm>
              <a:off x="177800" y="2298700"/>
              <a:ext cx="4178300" cy="1765300"/>
            </a:xfrm>
            <a:prstGeom prst="rect">
              <a:avLst/>
            </a:prstGeom>
            <a:solidFill>
              <a:srgbClr val="FFFF00">
                <a:alpha val="49803"/>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45151" bIns="0"/>
            <a:lstStyle/>
            <a:p>
              <a:pPr marL="44450" algn="just" defTabSz="1016000"/>
              <a:r>
                <a:rPr lang="en-US" sz="2400">
                  <a:solidFill>
                    <a:srgbClr val="404040"/>
                  </a:solidFill>
                  <a:latin typeface="Times New Roman" pitchFamily="18" charset="0"/>
                  <a:cs typeface="Times New Roman" pitchFamily="18" charset="0"/>
                  <a:sym typeface="Times New Roman" pitchFamily="18" charset="0"/>
                </a:rPr>
                <a:t>Nel 2011 la </a:t>
              </a:r>
              <a:r>
                <a:rPr lang="en-US" sz="2400">
                  <a:solidFill>
                    <a:srgbClr val="404040"/>
                  </a:solidFill>
                  <a:latin typeface="Times New Roman" pitchFamily="18" charset="0"/>
                  <a:cs typeface="Lucida Sans Unicode" pitchFamily="34" charset="0"/>
                  <a:sym typeface="Times New Roman Bold" charset="0"/>
                </a:rPr>
                <a:t>Formazione sul Campo</a:t>
              </a:r>
              <a:r>
                <a:rPr lang="en-US" sz="2400">
                  <a:solidFill>
                    <a:srgbClr val="404040"/>
                  </a:solidFill>
                  <a:latin typeface="Times New Roman" pitchFamily="18" charset="0"/>
                  <a:cs typeface="Times New Roman" pitchFamily="18" charset="0"/>
                  <a:sym typeface="Times New Roman" pitchFamily="18" charset="0"/>
                </a:rPr>
                <a:t>:</a:t>
              </a:r>
            </a:p>
            <a:p>
              <a:pPr marL="44450" algn="just" defTabSz="1016000">
                <a:buClr>
                  <a:srgbClr val="404040"/>
                </a:buClr>
                <a:buSzPct val="125000"/>
                <a:buFont typeface="Times New Roman" pitchFamily="18" charset="0"/>
                <a:buChar char="•"/>
              </a:pPr>
              <a:r>
                <a:rPr lang="en-US" sz="2400">
                  <a:solidFill>
                    <a:srgbClr val="404040"/>
                  </a:solidFill>
                  <a:latin typeface="Times New Roman" pitchFamily="18" charset="0"/>
                  <a:cs typeface="Times New Roman" pitchFamily="18" charset="0"/>
                  <a:sym typeface="Times New Roman" pitchFamily="18" charset="0"/>
                </a:rPr>
                <a:t>4472 partecipanti;</a:t>
              </a:r>
            </a:p>
            <a:p>
              <a:pPr marL="44450" algn="just" defTabSz="1016000">
                <a:buClr>
                  <a:srgbClr val="404040"/>
                </a:buClr>
                <a:buSzPct val="125000"/>
                <a:buFont typeface="Times New Roman" pitchFamily="18" charset="0"/>
                <a:buChar char="•"/>
              </a:pPr>
              <a:r>
                <a:rPr lang="en-US" sz="2400">
                  <a:solidFill>
                    <a:srgbClr val="404040"/>
                  </a:solidFill>
                  <a:latin typeface="Times New Roman" pitchFamily="18" charset="0"/>
                  <a:cs typeface="Times New Roman" pitchFamily="18" charset="0"/>
                  <a:sym typeface="Times New Roman" pitchFamily="18" charset="0"/>
                </a:rPr>
                <a:t>42 corsi;</a:t>
              </a:r>
            </a:p>
            <a:p>
              <a:pPr marL="44450" algn="just" defTabSz="1016000">
                <a:buClr>
                  <a:srgbClr val="404040"/>
                </a:buClr>
                <a:buSzPct val="125000"/>
                <a:buFont typeface="Times New Roman" pitchFamily="18" charset="0"/>
                <a:buChar char="•"/>
              </a:pPr>
              <a:r>
                <a:rPr lang="en-US" sz="2400">
                  <a:solidFill>
                    <a:srgbClr val="404040"/>
                  </a:solidFill>
                  <a:latin typeface="Times New Roman" pitchFamily="18" charset="0"/>
                  <a:cs typeface="Times New Roman" pitchFamily="18" charset="0"/>
                  <a:sym typeface="Times New Roman" pitchFamily="18" charset="0"/>
                </a:rPr>
                <a:t>175.302 crediti erogati ;</a:t>
              </a:r>
            </a:p>
          </p:txBody>
        </p:sp>
      </p:grpSp>
      <p:grpSp>
        <p:nvGrpSpPr>
          <p:cNvPr id="31747" name="Gruppo 3"/>
          <p:cNvGrpSpPr>
            <a:grpSpLocks/>
          </p:cNvGrpSpPr>
          <p:nvPr/>
        </p:nvGrpSpPr>
        <p:grpSpPr bwMode="auto">
          <a:xfrm>
            <a:off x="5191125" y="1722438"/>
            <a:ext cx="4968875" cy="2303462"/>
            <a:chOff x="4559300" y="2146300"/>
            <a:chExt cx="4584700" cy="2324100"/>
          </a:xfrm>
        </p:grpSpPr>
        <p:pic>
          <p:nvPicPr>
            <p:cNvPr id="31755" name="Picture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9300" y="2146300"/>
              <a:ext cx="45847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1756" name="Rectangle 9"/>
            <p:cNvSpPr>
              <a:spLocks/>
            </p:cNvSpPr>
            <p:nvPr/>
          </p:nvSpPr>
          <p:spPr bwMode="auto">
            <a:xfrm>
              <a:off x="4762500" y="2298700"/>
              <a:ext cx="4178300" cy="1765300"/>
            </a:xfrm>
            <a:prstGeom prst="rect">
              <a:avLst/>
            </a:prstGeom>
            <a:solidFill>
              <a:srgbClr val="FFFF00">
                <a:alpha val="49803"/>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45151" bIns="0"/>
            <a:lstStyle/>
            <a:p>
              <a:pPr marL="44450" algn="l" defTabSz="1016000"/>
              <a:r>
                <a:rPr lang="en-US" sz="2400">
                  <a:solidFill>
                    <a:srgbClr val="404040"/>
                  </a:solidFill>
                  <a:latin typeface="Times New Roman" pitchFamily="18" charset="0"/>
                  <a:cs typeface="Times New Roman" pitchFamily="18" charset="0"/>
                  <a:sym typeface="Times New Roman" pitchFamily="18" charset="0"/>
                </a:rPr>
                <a:t>Nel 2011 la </a:t>
              </a:r>
              <a:r>
                <a:rPr lang="en-US" sz="2400">
                  <a:solidFill>
                    <a:srgbClr val="404040"/>
                  </a:solidFill>
                  <a:latin typeface="Times New Roman" pitchFamily="18" charset="0"/>
                  <a:cs typeface="Lucida Sans Unicode" pitchFamily="34" charset="0"/>
                  <a:sym typeface="Times New Roman Bold" charset="0"/>
                </a:rPr>
                <a:t>Formazione Residenziale</a:t>
              </a:r>
              <a:endParaRPr lang="en-US" sz="2400">
                <a:solidFill>
                  <a:srgbClr val="404040"/>
                </a:solidFill>
                <a:latin typeface="Times New Roman" pitchFamily="18" charset="0"/>
                <a:cs typeface="Times" charset="0"/>
                <a:sym typeface="Times New Roman" pitchFamily="18" charset="0"/>
              </a:endParaRPr>
            </a:p>
            <a:p>
              <a:pPr marL="44450" algn="just" defTabSz="1016000">
                <a:buClr>
                  <a:srgbClr val="404040"/>
                </a:buClr>
                <a:buSzPct val="125000"/>
                <a:buFont typeface="Times New Roman" pitchFamily="18" charset="0"/>
                <a:buChar char="•"/>
              </a:pPr>
              <a:r>
                <a:rPr lang="en-US" sz="2400">
                  <a:solidFill>
                    <a:srgbClr val="404040"/>
                  </a:solidFill>
                  <a:latin typeface="Times New Roman" pitchFamily="18" charset="0"/>
                  <a:cs typeface="Times New Roman" pitchFamily="18" charset="0"/>
                  <a:sym typeface="Times New Roman" pitchFamily="18" charset="0"/>
                </a:rPr>
                <a:t>2707 partecipanti;</a:t>
              </a:r>
            </a:p>
            <a:p>
              <a:pPr marL="44450" algn="just" defTabSz="1016000">
                <a:buClr>
                  <a:srgbClr val="404040"/>
                </a:buClr>
                <a:buSzPct val="125000"/>
                <a:buFont typeface="Times New Roman" pitchFamily="18" charset="0"/>
                <a:buChar char="•"/>
              </a:pPr>
              <a:r>
                <a:rPr lang="en-US" sz="2400">
                  <a:solidFill>
                    <a:srgbClr val="404040"/>
                  </a:solidFill>
                  <a:latin typeface="Times New Roman" pitchFamily="18" charset="0"/>
                  <a:cs typeface="Times New Roman" pitchFamily="18" charset="0"/>
                  <a:sym typeface="Times New Roman" pitchFamily="18" charset="0"/>
                </a:rPr>
                <a:t>207 corsi;</a:t>
              </a:r>
            </a:p>
            <a:p>
              <a:pPr marL="44450" algn="just" defTabSz="1016000">
                <a:buClr>
                  <a:srgbClr val="404040"/>
                </a:buClr>
                <a:buSzPct val="125000"/>
                <a:buFont typeface="Times New Roman" pitchFamily="18" charset="0"/>
                <a:buChar char="•"/>
              </a:pPr>
              <a:r>
                <a:rPr lang="en-US" sz="2400">
                  <a:solidFill>
                    <a:srgbClr val="404040"/>
                  </a:solidFill>
                  <a:latin typeface="Times New Roman" pitchFamily="18" charset="0"/>
                  <a:cs typeface="Times New Roman" pitchFamily="18" charset="0"/>
                  <a:sym typeface="Times New Roman" pitchFamily="18" charset="0"/>
                </a:rPr>
                <a:t>17710 crediti erogati;</a:t>
              </a:r>
            </a:p>
          </p:txBody>
        </p:sp>
      </p:grpSp>
      <p:sp>
        <p:nvSpPr>
          <p:cNvPr id="2" name="Rectangle 2"/>
          <p:cNvSpPr>
            <a:spLocks/>
          </p:cNvSpPr>
          <p:nvPr/>
        </p:nvSpPr>
        <p:spPr bwMode="auto">
          <a:xfrm>
            <a:off x="2200275" y="425450"/>
            <a:ext cx="5259388" cy="790575"/>
          </a:xfrm>
          <a:prstGeom prst="rect">
            <a:avLst/>
          </a:prstGeom>
          <a:noFill/>
          <a:ln w="9525">
            <a:noFill/>
            <a:miter lim="800000"/>
            <a:headEnd/>
            <a:tailEnd/>
          </a:ln>
        </p:spPr>
        <p:txBody>
          <a:bodyPr lIns="0" tIns="0" rIns="45154" bIns="0"/>
          <a:lstStyle/>
          <a:p>
            <a:pPr marL="42863" algn="l" defTabSz="1016000">
              <a:defRPr/>
            </a:pPr>
            <a:r>
              <a:rPr lang="en-US" sz="2400" b="1" dirty="0" err="1">
                <a:solidFill>
                  <a:srgbClr val="99212F"/>
                </a:solidFill>
                <a:latin typeface="+mj-lt"/>
                <a:ea typeface="ＭＳ Ｐゴシック" charset="-128"/>
                <a:cs typeface="+mj-cs"/>
                <a:sym typeface="Times New Roman Bold" charset="0"/>
              </a:rPr>
              <a:t>L’Azienda</a:t>
            </a:r>
            <a:r>
              <a:rPr lang="en-US" sz="2400" b="1" dirty="0">
                <a:solidFill>
                  <a:srgbClr val="99212F"/>
                </a:solidFill>
                <a:latin typeface="+mj-lt"/>
                <a:ea typeface="ＭＳ Ｐゴシック" charset="-128"/>
                <a:cs typeface="+mj-cs"/>
                <a:sym typeface="Times New Roman Bold" charset="0"/>
              </a:rPr>
              <a:t> ULSS 9 è</a:t>
            </a:r>
          </a:p>
          <a:p>
            <a:pPr marL="42863" algn="l" defTabSz="1016000">
              <a:defRPr/>
            </a:pPr>
            <a:r>
              <a:rPr lang="en-US" sz="2400" b="1" dirty="0">
                <a:solidFill>
                  <a:srgbClr val="99212F"/>
                </a:solidFill>
                <a:latin typeface="+mj-lt"/>
                <a:ea typeface="ＭＳ Ｐゴシック" charset="-128"/>
                <a:cs typeface="+mj-cs"/>
                <a:sym typeface="Times New Roman Bold" charset="0"/>
              </a:rPr>
              <a:t>Provider </a:t>
            </a:r>
            <a:r>
              <a:rPr lang="en-US" sz="2400" b="1" dirty="0" err="1">
                <a:solidFill>
                  <a:srgbClr val="99212F"/>
                </a:solidFill>
                <a:latin typeface="+mj-lt"/>
                <a:ea typeface="ＭＳ Ｐゴシック" charset="-128"/>
                <a:cs typeface="+mj-cs"/>
                <a:sym typeface="Times New Roman Bold" charset="0"/>
              </a:rPr>
              <a:t>di</a:t>
            </a:r>
            <a:r>
              <a:rPr lang="en-US" sz="2400" b="1" dirty="0">
                <a:solidFill>
                  <a:srgbClr val="99212F"/>
                </a:solidFill>
                <a:latin typeface="+mj-lt"/>
                <a:ea typeface="ＭＳ Ｐゴシック" charset="-128"/>
                <a:cs typeface="+mj-cs"/>
                <a:sym typeface="Times New Roman Bold" charset="0"/>
              </a:rPr>
              <a:t> </a:t>
            </a:r>
            <a:r>
              <a:rPr lang="en-US" sz="2400" b="1" dirty="0" err="1">
                <a:solidFill>
                  <a:srgbClr val="99212F"/>
                </a:solidFill>
                <a:latin typeface="+mj-lt"/>
                <a:ea typeface="ＭＳ Ｐゴシック" charset="-128"/>
                <a:cs typeface="+mj-cs"/>
                <a:sym typeface="Times New Roman Bold" charset="0"/>
              </a:rPr>
              <a:t>Formazione</a:t>
            </a:r>
            <a:endParaRPr lang="en-US" sz="2400" b="1" dirty="0">
              <a:solidFill>
                <a:srgbClr val="99212F"/>
              </a:solidFill>
              <a:latin typeface="+mj-lt"/>
              <a:ea typeface="ＭＳ Ｐゴシック" charset="-128"/>
              <a:cs typeface="+mj-cs"/>
              <a:sym typeface="Times New Roman Bold" charset="0"/>
            </a:endParaRPr>
          </a:p>
        </p:txBody>
      </p:sp>
      <p:grpSp>
        <p:nvGrpSpPr>
          <p:cNvPr id="31749" name="Gruppo 3"/>
          <p:cNvGrpSpPr>
            <a:grpSpLocks/>
          </p:cNvGrpSpPr>
          <p:nvPr/>
        </p:nvGrpSpPr>
        <p:grpSpPr bwMode="auto">
          <a:xfrm>
            <a:off x="5065713" y="4529138"/>
            <a:ext cx="5094287" cy="2582862"/>
            <a:chOff x="4559300" y="2146300"/>
            <a:chExt cx="4584700" cy="2324100"/>
          </a:xfrm>
        </p:grpSpPr>
        <p:pic>
          <p:nvPicPr>
            <p:cNvPr id="31753" name="Picture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9300" y="2146300"/>
              <a:ext cx="45847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1754" name="Rectangle 9"/>
            <p:cNvSpPr>
              <a:spLocks/>
            </p:cNvSpPr>
            <p:nvPr/>
          </p:nvSpPr>
          <p:spPr bwMode="auto">
            <a:xfrm>
              <a:off x="4762500" y="2298700"/>
              <a:ext cx="4178300" cy="1765300"/>
            </a:xfrm>
            <a:prstGeom prst="rect">
              <a:avLst/>
            </a:prstGeom>
            <a:solidFill>
              <a:srgbClr val="FFFF00">
                <a:alpha val="49803"/>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45151" bIns="0"/>
            <a:lstStyle/>
            <a:p>
              <a:pPr marL="44450" algn="just" defTabSz="1016000"/>
              <a:r>
                <a:rPr lang="en-US" sz="2400">
                  <a:solidFill>
                    <a:srgbClr val="404040"/>
                  </a:solidFill>
                  <a:latin typeface="Times New Roman" pitchFamily="18" charset="0"/>
                  <a:cs typeface="Times New Roman" pitchFamily="18" charset="0"/>
                  <a:sym typeface="Times New Roman" pitchFamily="18" charset="0"/>
                </a:rPr>
                <a:t>Dal 2012 la FAD</a:t>
              </a:r>
              <a:endParaRPr lang="en-US" sz="2400">
                <a:solidFill>
                  <a:srgbClr val="404040"/>
                </a:solidFill>
                <a:latin typeface="Times New Roman" pitchFamily="18" charset="0"/>
                <a:cs typeface="Times" charset="0"/>
                <a:sym typeface="Times New Roman" pitchFamily="18" charset="0"/>
              </a:endParaRPr>
            </a:p>
            <a:p>
              <a:pPr marL="44450" algn="just" defTabSz="1016000">
                <a:buClr>
                  <a:srgbClr val="404040"/>
                </a:buClr>
                <a:buSzPct val="125000"/>
                <a:buFont typeface="Times New Roman" pitchFamily="18" charset="0"/>
                <a:buChar char="•"/>
              </a:pPr>
              <a:r>
                <a:rPr lang="en-US" sz="2400">
                  <a:solidFill>
                    <a:srgbClr val="404040"/>
                  </a:solidFill>
                  <a:latin typeface="Times New Roman" pitchFamily="18" charset="0"/>
                  <a:cs typeface="Times New Roman" pitchFamily="18" charset="0"/>
                  <a:sym typeface="Times New Roman" pitchFamily="18" charset="0"/>
                </a:rPr>
                <a:t>2038 iscritti alla piattaforma;</a:t>
              </a:r>
            </a:p>
            <a:p>
              <a:pPr marL="44450" algn="just" defTabSz="1016000">
                <a:buClr>
                  <a:srgbClr val="404040"/>
                </a:buClr>
                <a:buSzPct val="125000"/>
                <a:buFont typeface="Times New Roman" pitchFamily="18" charset="0"/>
                <a:buChar char="•"/>
              </a:pPr>
              <a:r>
                <a:rPr lang="en-US" sz="2400">
                  <a:solidFill>
                    <a:srgbClr val="404040"/>
                  </a:solidFill>
                  <a:latin typeface="Times New Roman" pitchFamily="18" charset="0"/>
                  <a:cs typeface="Times New Roman" pitchFamily="18" charset="0"/>
                  <a:sym typeface="Times New Roman" pitchFamily="18" charset="0"/>
                </a:rPr>
                <a:t>965 iscritti ai corsi fad ecm</a:t>
              </a:r>
            </a:p>
            <a:p>
              <a:pPr marL="44450" algn="just" defTabSz="1016000">
                <a:buClr>
                  <a:srgbClr val="404040"/>
                </a:buClr>
                <a:buSzPct val="125000"/>
                <a:buFont typeface="Times New Roman" pitchFamily="18" charset="0"/>
                <a:buChar char="•"/>
              </a:pPr>
              <a:r>
                <a:rPr lang="en-US" sz="2400">
                  <a:solidFill>
                    <a:srgbClr val="404040"/>
                  </a:solidFill>
                  <a:latin typeface="Times New Roman" pitchFamily="18" charset="0"/>
                  <a:cs typeface="Times New Roman" pitchFamily="18" charset="0"/>
                  <a:sym typeface="Times New Roman" pitchFamily="18" charset="0"/>
                </a:rPr>
                <a:t>217 iscritti alle Aree Blended;</a:t>
              </a:r>
            </a:p>
          </p:txBody>
        </p:sp>
      </p:grpSp>
      <p:grpSp>
        <p:nvGrpSpPr>
          <p:cNvPr id="31750" name="Gruppo 3"/>
          <p:cNvGrpSpPr>
            <a:grpSpLocks/>
          </p:cNvGrpSpPr>
          <p:nvPr/>
        </p:nvGrpSpPr>
        <p:grpSpPr bwMode="auto">
          <a:xfrm>
            <a:off x="0" y="4818063"/>
            <a:ext cx="4573588" cy="1943100"/>
            <a:chOff x="4559300" y="2146300"/>
            <a:chExt cx="4584700" cy="2324100"/>
          </a:xfrm>
        </p:grpSpPr>
        <p:pic>
          <p:nvPicPr>
            <p:cNvPr id="31751" name="Picture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9300" y="2146300"/>
              <a:ext cx="45847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1752" name="Rectangle 9"/>
            <p:cNvSpPr>
              <a:spLocks/>
            </p:cNvSpPr>
            <p:nvPr/>
          </p:nvSpPr>
          <p:spPr bwMode="auto">
            <a:xfrm>
              <a:off x="4762500" y="2298700"/>
              <a:ext cx="4178300" cy="1765300"/>
            </a:xfrm>
            <a:prstGeom prst="rect">
              <a:avLst/>
            </a:prstGeom>
            <a:solidFill>
              <a:srgbClr val="FFFF00">
                <a:alpha val="49803"/>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45151" bIns="0"/>
            <a:lstStyle/>
            <a:p>
              <a:pPr marL="44450" defTabSz="1016000"/>
              <a:r>
                <a:rPr lang="en-US" sz="2400" b="1">
                  <a:solidFill>
                    <a:srgbClr val="404040"/>
                  </a:solidFill>
                  <a:latin typeface="Times New Roman" pitchFamily="18" charset="0"/>
                  <a:cs typeface="Times New Roman" pitchFamily="18" charset="0"/>
                  <a:sym typeface="Times New Roman" pitchFamily="18" charset="0"/>
                </a:rPr>
                <a:t>193.012 crediti / 3300 dipendenti</a:t>
              </a:r>
            </a:p>
            <a:p>
              <a:pPr marL="44450" defTabSz="1016000"/>
              <a:r>
                <a:rPr lang="en-US" sz="2400" b="1">
                  <a:solidFill>
                    <a:srgbClr val="404040"/>
                  </a:solidFill>
                  <a:latin typeface="Times New Roman" pitchFamily="18" charset="0"/>
                  <a:cs typeface="Times New Roman" pitchFamily="18" charset="0"/>
                  <a:sym typeface="Times New Roman" pitchFamily="18" charset="0"/>
                </a:rPr>
                <a:t>media di 58.5 crediti ECM</a:t>
              </a:r>
            </a:p>
          </p:txBody>
        </p:sp>
      </p:gr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2200275" y="209550"/>
            <a:ext cx="5761038" cy="1152525"/>
          </a:xfrm>
        </p:spPr>
        <p:txBody>
          <a:bodyPr/>
          <a:lstStyle/>
          <a:p>
            <a:pPr>
              <a:defRPr/>
            </a:pPr>
            <a:r>
              <a:rPr lang="it-IT" kern="1200" dirty="0" smtClean="0">
                <a:ea typeface="ＭＳ Ｐゴシック" charset="-128"/>
                <a:sym typeface="Times New Roman Bold" charset="0"/>
              </a:rPr>
              <a:t>Il </a:t>
            </a:r>
            <a:r>
              <a:rPr lang="it-IT" kern="1200" dirty="0" err="1" smtClean="0">
                <a:ea typeface="ＭＳ Ｐゴシック" charset="-128"/>
                <a:sym typeface="Times New Roman Bold" charset="0"/>
              </a:rPr>
              <a:t>Dossier</a:t>
            </a:r>
            <a:r>
              <a:rPr lang="it-IT" kern="1200" dirty="0" smtClean="0">
                <a:ea typeface="ＭＳ Ｐゴシック" charset="-128"/>
                <a:sym typeface="Times New Roman Bold" charset="0"/>
              </a:rPr>
              <a:t> Formativo:</a:t>
            </a:r>
            <a:br>
              <a:rPr lang="it-IT" kern="1200" dirty="0" smtClean="0">
                <a:ea typeface="ＭＳ Ｐゴシック" charset="-128"/>
                <a:sym typeface="Times New Roman Bold" charset="0"/>
              </a:rPr>
            </a:br>
            <a:r>
              <a:rPr lang="it-IT" kern="1200" dirty="0" smtClean="0">
                <a:ea typeface="ＭＳ Ｐゴシック" charset="-128"/>
                <a:sym typeface="Times New Roman Bold" charset="0"/>
              </a:rPr>
              <a:t>l</a:t>
            </a:r>
            <a:r>
              <a:rPr lang="it-IT" altLang="it-IT" kern="1200" dirty="0" smtClean="0">
                <a:ea typeface="ＭＳ Ｐゴシック" charset="-128"/>
                <a:sym typeface="Times New Roman Bold" charset="0"/>
              </a:rPr>
              <a:t>’</a:t>
            </a:r>
            <a:r>
              <a:rPr lang="it-IT" kern="1200" dirty="0" smtClean="0">
                <a:ea typeface="ＭＳ Ｐゴシック" charset="-128"/>
                <a:sym typeface="Times New Roman Bold" charset="0"/>
              </a:rPr>
              <a:t>esperienza dell</a:t>
            </a:r>
            <a:r>
              <a:rPr lang="it-IT" altLang="it-IT" kern="1200" dirty="0" smtClean="0">
                <a:ea typeface="ＭＳ Ｐゴシック" charset="-128"/>
                <a:sym typeface="Times New Roman Bold" charset="0"/>
              </a:rPr>
              <a:t>’</a:t>
            </a:r>
            <a:r>
              <a:rPr lang="it-IT" kern="1200" dirty="0" smtClean="0">
                <a:ea typeface="ＭＳ Ｐゴシック" charset="-128"/>
                <a:sym typeface="Times New Roman Bold" charset="0"/>
              </a:rPr>
              <a:t>ULSS 9 di Treviso</a:t>
            </a:r>
          </a:p>
        </p:txBody>
      </p:sp>
      <p:sp>
        <p:nvSpPr>
          <p:cNvPr id="32771" name="Rectangle 3"/>
          <p:cNvSpPr>
            <a:spLocks noGrp="1" noChangeArrowheads="1"/>
          </p:cNvSpPr>
          <p:nvPr>
            <p:ph type="body" idx="4294967295"/>
          </p:nvPr>
        </p:nvSpPr>
        <p:spPr>
          <a:xfrm>
            <a:off x="327025" y="1938338"/>
            <a:ext cx="9401175" cy="3600450"/>
          </a:xfrm>
        </p:spPr>
        <p:txBody>
          <a:bodyPr/>
          <a:lstStyle/>
          <a:p>
            <a:endParaRPr lang="it-IT" b="1" smtClean="0">
              <a:solidFill>
                <a:srgbClr val="A50021"/>
              </a:solidFill>
            </a:endParaRPr>
          </a:p>
          <a:p>
            <a:pPr>
              <a:buFontTx/>
              <a:buChar char="•"/>
            </a:pPr>
            <a:r>
              <a:rPr lang="it-IT" b="1" smtClean="0">
                <a:solidFill>
                  <a:srgbClr val="A50021"/>
                </a:solidFill>
              </a:rPr>
              <a:t>Scelta del Gruppo: Pronto Soccorso e Medicina d’Urgenza</a:t>
            </a:r>
            <a:r>
              <a:rPr lang="it-IT" smtClean="0"/>
              <a:t>, </a:t>
            </a:r>
          </a:p>
          <a:p>
            <a:pPr>
              <a:buFontTx/>
              <a:buChar char="•"/>
            </a:pPr>
            <a:r>
              <a:rPr lang="it-IT" smtClean="0"/>
              <a:t>Treviso HUB di Area Vasta (1200000 abitanti)</a:t>
            </a:r>
          </a:p>
          <a:p>
            <a:pPr>
              <a:buFontTx/>
              <a:buChar char="•"/>
            </a:pPr>
            <a:r>
              <a:rPr lang="it-IT" smtClean="0"/>
              <a:t>Sede di Elisoccorso, oltre ai 110000 accessi anno</a:t>
            </a:r>
          </a:p>
          <a:p>
            <a:pPr>
              <a:buFontTx/>
              <a:buChar char="•"/>
            </a:pPr>
            <a:r>
              <a:rPr lang="it-IT" u="sng" smtClean="0"/>
              <a:t>Alta percentuale di casi critici e complessi </a:t>
            </a:r>
            <a:r>
              <a:rPr lang="it-IT" smtClean="0"/>
              <a:t>tale da richiedere una elevata ed omogenea preparazione clinico professionale  del personale  medico e infermieristico.</a:t>
            </a:r>
          </a:p>
          <a:p>
            <a:pPr>
              <a:buFontTx/>
              <a:buChar char="•"/>
            </a:pPr>
            <a:r>
              <a:rPr lang="it-IT" u="sng" smtClean="0"/>
              <a:t>Ristrutturazione dell</a:t>
            </a:r>
            <a:r>
              <a:rPr lang="it-IT" altLang="it-IT" u="sng" smtClean="0"/>
              <a:t>’</a:t>
            </a:r>
            <a:r>
              <a:rPr lang="it-IT" u="sng" smtClean="0"/>
              <a:t>intero blocco del Pronto Soccorso (1200 mq), diviso per aree di criticità (rossa, gialla-verde, bianca e OBI </a:t>
            </a:r>
            <a:r>
              <a:rPr lang="it-IT" smtClean="0"/>
              <a:t>) e con numerosi box di trattamento e stabilizzazione dei pazienti dopo il triage</a:t>
            </a:r>
          </a:p>
          <a:p>
            <a:pPr>
              <a:lnSpc>
                <a:spcPct val="90000"/>
              </a:lnSpc>
            </a:pPr>
            <a:endParaRPr lang="it-IT" smtClean="0"/>
          </a:p>
        </p:txBody>
      </p:sp>
      <p:sp>
        <p:nvSpPr>
          <p:cNvPr id="319492" name="Rectangle 4"/>
          <p:cNvSpPr>
            <a:spLocks noChangeArrowheads="1"/>
          </p:cNvSpPr>
          <p:nvPr/>
        </p:nvSpPr>
        <p:spPr bwMode="auto">
          <a:xfrm>
            <a:off x="542925" y="6402388"/>
            <a:ext cx="9148763" cy="1008062"/>
          </a:xfrm>
          <a:prstGeom prst="rect">
            <a:avLst/>
          </a:prstGeom>
          <a:noFill/>
          <a:ln w="9525">
            <a:noFill/>
            <a:miter lim="800000"/>
            <a:headEnd/>
            <a:tailEnd/>
          </a:ln>
        </p:spPr>
        <p:txBody>
          <a:bodyPr lIns="101599" tIns="50799" rIns="101599" bIns="50799"/>
          <a:lstStyle/>
          <a:p>
            <a:pPr eaLnBrk="0" hangingPunct="0">
              <a:lnSpc>
                <a:spcPct val="80000"/>
              </a:lnSpc>
              <a:defRPr/>
            </a:pPr>
            <a:r>
              <a:rPr lang="it-IT" sz="1400" dirty="0">
                <a:solidFill>
                  <a:schemeClr val="tx1"/>
                </a:solidFill>
                <a:latin typeface="+mn-lt"/>
                <a:ea typeface="ＭＳ Ｐゴシック" charset="-128"/>
                <a:sym typeface="Helvetica" charset="0"/>
              </a:rPr>
              <a:t> </a:t>
            </a:r>
            <a:r>
              <a:rPr lang="it-IT" sz="2400" dirty="0">
                <a:solidFill>
                  <a:schemeClr val="tx1"/>
                </a:solidFill>
                <a:latin typeface="+mn-lt"/>
                <a:ea typeface="ＭＳ Ｐゴシック" charset="-128"/>
                <a:sym typeface="Helvetica" charset="0"/>
              </a:rPr>
              <a:t>Acquisizione di competenze </a:t>
            </a:r>
            <a:r>
              <a:rPr lang="it-IT" sz="2400" dirty="0" err="1">
                <a:solidFill>
                  <a:schemeClr val="tx1"/>
                </a:solidFill>
                <a:latin typeface="+mn-lt"/>
                <a:ea typeface="ＭＳ Ｐゴシック" charset="-128"/>
                <a:sym typeface="Helvetica" charset="0"/>
              </a:rPr>
              <a:t>clinico-organizzative</a:t>
            </a:r>
            <a:r>
              <a:rPr lang="it-IT" sz="2400" dirty="0">
                <a:solidFill>
                  <a:schemeClr val="tx1"/>
                </a:solidFill>
                <a:latin typeface="+mn-lt"/>
                <a:ea typeface="ＭＳ Ｐゴシック" charset="-128"/>
                <a:sym typeface="Helvetica" charset="0"/>
              </a:rPr>
              <a:t> nuove da sviluppare in tutto il personale per coniugare l</a:t>
            </a:r>
            <a:r>
              <a:rPr lang="it-IT" altLang="it-IT" sz="2400" dirty="0">
                <a:solidFill>
                  <a:schemeClr val="tx1"/>
                </a:solidFill>
                <a:latin typeface="+mn-lt"/>
                <a:ea typeface="ＭＳ Ｐゴシック" charset="-128"/>
                <a:sym typeface="Helvetica" charset="0"/>
              </a:rPr>
              <a:t>’</a:t>
            </a:r>
            <a:r>
              <a:rPr lang="it-IT" sz="2400" dirty="0">
                <a:solidFill>
                  <a:schemeClr val="tx1"/>
                </a:solidFill>
                <a:latin typeface="+mn-lt"/>
                <a:ea typeface="ＭＳ Ｐゴシック" charset="-128"/>
                <a:sym typeface="Helvetica" charset="0"/>
              </a:rPr>
              <a:t>attività clinica ai nuovi standard organizzativi. </a:t>
            </a:r>
          </a:p>
        </p:txBody>
      </p:sp>
      <p:sp>
        <p:nvSpPr>
          <p:cNvPr id="32773" name="AutoShape 5"/>
          <p:cNvSpPr>
            <a:spLocks noChangeArrowheads="1"/>
          </p:cNvSpPr>
          <p:nvPr/>
        </p:nvSpPr>
        <p:spPr bwMode="auto">
          <a:xfrm>
            <a:off x="4503738" y="5610225"/>
            <a:ext cx="400050" cy="639763"/>
          </a:xfrm>
          <a:prstGeom prst="downArrow">
            <a:avLst>
              <a:gd name="adj1" fmla="val 50000"/>
              <a:gd name="adj2" fmla="val 39980"/>
            </a:avLst>
          </a:prstGeom>
          <a:solidFill>
            <a:schemeClr val="accent1"/>
          </a:solidFill>
          <a:ln w="9525">
            <a:solidFill>
              <a:schemeClr val="tx1"/>
            </a:solidFill>
            <a:miter lim="800000"/>
            <a:headEnd/>
            <a:tailEnd/>
          </a:ln>
        </p:spPr>
        <p:txBody>
          <a:bodyPr wrap="none" anchor="ctr"/>
          <a:lstStyle/>
          <a:p>
            <a:endParaRPr lang="it-IT" sz="2800" b="1"/>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p:nvPr>
        </p:nvSpPr>
        <p:spPr>
          <a:xfrm>
            <a:off x="542925" y="1938338"/>
            <a:ext cx="8842375" cy="4606925"/>
          </a:xfrm>
        </p:spPr>
        <p:txBody>
          <a:bodyPr lIns="39659" tIns="39659" rIns="39659" bIns="39659" anchor="t"/>
          <a:lstStyle/>
          <a:p>
            <a:pPr defTabSz="449263">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 pos="9410700" algn="l"/>
                <a:tab pos="10134600" algn="l"/>
                <a:tab pos="10858500" algn="l"/>
              </a:tabLst>
              <a:defRPr/>
            </a:pPr>
            <a:r>
              <a:rPr lang="it-IT" sz="2000" b="0" smtClean="0">
                <a:solidFill>
                  <a:schemeClr val="tx1"/>
                </a:solidFill>
                <a:ea typeface="Arial Unicode MS" pitchFamily="34" charset="-128"/>
                <a:cs typeface="Arial Unicode MS" pitchFamily="34" charset="-128"/>
              </a:rPr>
              <a:t>Lo specialista in Medicina d’ Emergenza Urgenza ed il team  devono avere conoscenze teoriche, scientifiche e professionali che gli permettano di gestire il primo trattamento del paziente in ambito medico, chirurgico e traumatologico.</a:t>
            </a:r>
          </a:p>
          <a:p>
            <a:pPr defTabSz="449263">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 pos="9410700" algn="l"/>
                <a:tab pos="10134600" algn="l"/>
                <a:tab pos="10858500" algn="l"/>
              </a:tabLst>
              <a:defRPr/>
            </a:pPr>
            <a:endParaRPr lang="it-IT" sz="2000" b="0" smtClean="0">
              <a:solidFill>
                <a:schemeClr val="tx1"/>
              </a:solidFill>
              <a:ea typeface="Arial Unicode MS" pitchFamily="34" charset="-128"/>
              <a:cs typeface="Arial Unicode MS" pitchFamily="34" charset="-128"/>
            </a:endParaRPr>
          </a:p>
          <a:p>
            <a:pPr algn="ctr" defTabSz="449263">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 pos="9410700" algn="l"/>
                <a:tab pos="10134600" algn="l"/>
                <a:tab pos="10858500" algn="l"/>
              </a:tabLst>
              <a:defRPr/>
            </a:pPr>
            <a:r>
              <a:rPr lang="it-IT" sz="2000" b="0" u="sng" smtClean="0">
                <a:solidFill>
                  <a:schemeClr val="tx1"/>
                </a:solidFill>
                <a:ea typeface="Arial Unicode MS" pitchFamily="34" charset="-128"/>
                <a:cs typeface="Arial Unicode MS" pitchFamily="34" charset="-128"/>
              </a:rPr>
              <a:t>La formazione universitaria e’ insufficiente.</a:t>
            </a:r>
          </a:p>
          <a:p>
            <a:pPr defTabSz="449263">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 pos="9410700" algn="l"/>
                <a:tab pos="10134600" algn="l"/>
                <a:tab pos="10858500" algn="l"/>
              </a:tabLst>
              <a:defRPr/>
            </a:pPr>
            <a:endParaRPr lang="it-IT" sz="2000" b="0" smtClean="0">
              <a:solidFill>
                <a:schemeClr val="tx1"/>
              </a:solidFill>
              <a:ea typeface="Arial Unicode MS" pitchFamily="34" charset="-128"/>
              <a:cs typeface="Arial Unicode MS" pitchFamily="34" charset="-128"/>
            </a:endParaRPr>
          </a:p>
          <a:p>
            <a:pPr defTabSz="449263">
              <a:spcAft>
                <a:spcPts val="1200"/>
              </a:spcAft>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 pos="9410700" algn="l"/>
                <a:tab pos="10134600" algn="l"/>
                <a:tab pos="10858500" algn="l"/>
              </a:tabLst>
              <a:defRPr/>
            </a:pPr>
            <a:r>
              <a:rPr lang="it-IT" sz="2000" b="0" smtClean="0">
                <a:solidFill>
                  <a:schemeClr val="tx1"/>
                </a:solidFill>
                <a:ea typeface="Arial Unicode MS" pitchFamily="34" charset="-128"/>
                <a:cs typeface="Arial Unicode MS" pitchFamily="34" charset="-128"/>
              </a:rPr>
              <a:t>Gli obbiettivi sono:</a:t>
            </a:r>
          </a:p>
          <a:p>
            <a:pPr defTabSz="449263">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 pos="9410700" algn="l"/>
                <a:tab pos="10134600" algn="l"/>
                <a:tab pos="10858500" algn="l"/>
              </a:tabLst>
              <a:defRPr/>
            </a:pPr>
            <a:r>
              <a:rPr lang="it-IT" sz="2000" b="0" smtClean="0">
                <a:solidFill>
                  <a:schemeClr val="tx1"/>
                </a:solidFill>
                <a:ea typeface="Arial Unicode MS" pitchFamily="34" charset="-128"/>
                <a:cs typeface="Arial Unicode MS" pitchFamily="34" charset="-128"/>
                <a:sym typeface="Gill Sans" charset="0"/>
              </a:rPr>
              <a:t>- trasformare le CONOSCENZE IN ESSERE in CONOSCENZE ATTESE</a:t>
            </a:r>
          </a:p>
          <a:p>
            <a:pPr defTabSz="449263">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 pos="9410700" algn="l"/>
                <a:tab pos="10134600" algn="l"/>
                <a:tab pos="10858500" algn="l"/>
              </a:tabLst>
              <a:defRPr/>
            </a:pPr>
            <a:r>
              <a:rPr lang="it-IT" sz="2000" b="0" smtClean="0">
                <a:solidFill>
                  <a:schemeClr val="tx1"/>
                </a:solidFill>
                <a:ea typeface="Arial Unicode MS" pitchFamily="34" charset="-128"/>
                <a:cs typeface="Arial Unicode MS" pitchFamily="34" charset="-128"/>
              </a:rPr>
              <a:t>- trasformare la CONOSCENZA in COMPETENZA e in ABILITA’ PRATICHE</a:t>
            </a:r>
          </a:p>
          <a:p>
            <a:pPr defTabSz="449263">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 pos="9410700" algn="l"/>
                <a:tab pos="10134600" algn="l"/>
                <a:tab pos="10858500" algn="l"/>
              </a:tabLst>
              <a:defRPr/>
            </a:pPr>
            <a:endParaRPr lang="it-IT" sz="2000" b="0" smtClean="0">
              <a:solidFill>
                <a:schemeClr val="tx1"/>
              </a:solidFill>
              <a:ea typeface="Arial Unicode MS" pitchFamily="34" charset="-128"/>
              <a:cs typeface="Arial Unicode MS" pitchFamily="34" charset="-128"/>
            </a:endParaRPr>
          </a:p>
          <a:p>
            <a:pPr defTabSz="449263">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 pos="9410700" algn="l"/>
                <a:tab pos="10134600" algn="l"/>
                <a:tab pos="10858500" algn="l"/>
              </a:tabLst>
              <a:defRPr/>
            </a:pPr>
            <a:r>
              <a:rPr lang="it-IT" sz="2000" b="0" smtClean="0">
                <a:solidFill>
                  <a:schemeClr val="tx1"/>
                </a:solidFill>
                <a:ea typeface="Arial Unicode MS" pitchFamily="34" charset="-128"/>
                <a:cs typeface="Arial Unicode MS" pitchFamily="34" charset="-128"/>
              </a:rPr>
              <a:t>I corsi teorico-pratici mirano ad “addestrare” i professionisti sul metodo e sulle procedure. Importanza in emergenza della formazione con simulatori.</a:t>
            </a:r>
          </a:p>
        </p:txBody>
      </p:sp>
      <p:sp>
        <p:nvSpPr>
          <p:cNvPr id="33795" name="Text Box 3"/>
          <p:cNvSpPr txBox="1">
            <a:spLocks/>
          </p:cNvSpPr>
          <p:nvPr/>
        </p:nvSpPr>
        <p:spPr bwMode="auto">
          <a:xfrm>
            <a:off x="2200275" y="425450"/>
            <a:ext cx="43195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ea typeface="ヒラギノ角ゴ Pro W3" charset="-128"/>
                <a:sym typeface="Gill Sans" charset="0"/>
              </a:defRPr>
            </a:lvl1pPr>
            <a:lvl2pPr marL="742950" indent="-285750" eaLnBrk="0" hangingPunct="0">
              <a:defRPr>
                <a:solidFill>
                  <a:srgbClr val="000000"/>
                </a:solidFill>
                <a:latin typeface="Arial" pitchFamily="34" charset="0"/>
                <a:ea typeface="ヒラギノ角ゴ Pro W3" charset="-128"/>
                <a:sym typeface="Gill Sans" charset="0"/>
              </a:defRPr>
            </a:lvl2pPr>
            <a:lvl3pPr marL="1143000" indent="-228600" eaLnBrk="0" hangingPunct="0">
              <a:defRPr>
                <a:solidFill>
                  <a:srgbClr val="000000"/>
                </a:solidFill>
                <a:latin typeface="Arial" pitchFamily="34" charset="0"/>
                <a:ea typeface="ヒラギノ角ゴ Pro W3" charset="-128"/>
                <a:sym typeface="Gill Sans" charset="0"/>
              </a:defRPr>
            </a:lvl3pPr>
            <a:lvl4pPr marL="1600200" indent="-228600" eaLnBrk="0" hangingPunct="0">
              <a:defRPr>
                <a:solidFill>
                  <a:srgbClr val="000000"/>
                </a:solidFill>
                <a:latin typeface="Arial" pitchFamily="34" charset="0"/>
                <a:ea typeface="ヒラギノ角ゴ Pro W3" charset="-128"/>
                <a:sym typeface="Gill Sans" charset="0"/>
              </a:defRPr>
            </a:lvl4pPr>
            <a:lvl5pPr marL="2057400" indent="-228600" eaLnBrk="0" hangingPunct="0">
              <a:defRPr>
                <a:solidFill>
                  <a:srgbClr val="000000"/>
                </a:solidFill>
                <a:latin typeface="Arial" pitchFamily="34" charset="0"/>
                <a:ea typeface="ヒラギノ角ゴ Pro W3" charset="-128"/>
                <a:sym typeface="Gill Sans" charset="0"/>
              </a:defRPr>
            </a:lvl5pPr>
            <a:lvl6pPr marL="2514600" indent="-228600" algn="ctr"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algn="l" eaLnBrk="1" hangingPunct="1"/>
            <a:r>
              <a:rPr lang="it-IT" sz="2000" b="1">
                <a:solidFill>
                  <a:schemeClr val="accent1"/>
                </a:solidFill>
              </a:rPr>
              <a:t>Conoscenza, Competenze e Abilità pratiche in emergenza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2200275" y="209550"/>
            <a:ext cx="5111750" cy="1152525"/>
          </a:xfrm>
        </p:spPr>
        <p:txBody>
          <a:bodyPr/>
          <a:lstStyle/>
          <a:p>
            <a:r>
              <a:rPr lang="it-IT" smtClean="0"/>
              <a:t>Dal Dlvo n229/99 Art.16 bis</a:t>
            </a:r>
            <a:br>
              <a:rPr lang="it-IT" smtClean="0"/>
            </a:br>
            <a:r>
              <a:rPr lang="it-IT" smtClean="0"/>
              <a:t>all’Accordo 19/4/2012</a:t>
            </a:r>
          </a:p>
        </p:txBody>
      </p:sp>
      <p:sp>
        <p:nvSpPr>
          <p:cNvPr id="6147" name="Rectangle 3"/>
          <p:cNvSpPr txBox="1">
            <a:spLocks noChangeArrowheads="1"/>
          </p:cNvSpPr>
          <p:nvPr/>
        </p:nvSpPr>
        <p:spPr bwMode="auto">
          <a:xfrm>
            <a:off x="400050" y="2009775"/>
            <a:ext cx="9217025"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nchor="ctr"/>
          <a:lstStyle>
            <a:lvl1pPr marL="533400" indent="-533400" eaLnBrk="0" hangingPunct="0">
              <a:defRPr>
                <a:solidFill>
                  <a:srgbClr val="000000"/>
                </a:solidFill>
                <a:latin typeface="Arial" pitchFamily="34" charset="0"/>
                <a:ea typeface="ヒラギノ角ゴ Pro W3" charset="-128"/>
                <a:sym typeface="Gill Sans" charset="0"/>
              </a:defRPr>
            </a:lvl1pPr>
            <a:lvl2pPr marL="742950" indent="-285750" eaLnBrk="0" hangingPunct="0">
              <a:defRPr>
                <a:solidFill>
                  <a:srgbClr val="000000"/>
                </a:solidFill>
                <a:latin typeface="Arial" pitchFamily="34" charset="0"/>
                <a:ea typeface="ヒラギノ角ゴ Pro W3" charset="-128"/>
                <a:sym typeface="Gill Sans" charset="0"/>
              </a:defRPr>
            </a:lvl2pPr>
            <a:lvl3pPr marL="1143000" indent="-228600" eaLnBrk="0" hangingPunct="0">
              <a:defRPr>
                <a:solidFill>
                  <a:srgbClr val="000000"/>
                </a:solidFill>
                <a:latin typeface="Arial" pitchFamily="34" charset="0"/>
                <a:ea typeface="ヒラギノ角ゴ Pro W3" charset="-128"/>
                <a:sym typeface="Gill Sans" charset="0"/>
              </a:defRPr>
            </a:lvl3pPr>
            <a:lvl4pPr marL="1600200" indent="-228600" eaLnBrk="0" hangingPunct="0">
              <a:defRPr>
                <a:solidFill>
                  <a:srgbClr val="000000"/>
                </a:solidFill>
                <a:latin typeface="Arial" pitchFamily="34" charset="0"/>
                <a:ea typeface="ヒラギノ角ゴ Pro W3" charset="-128"/>
                <a:sym typeface="Gill Sans" charset="0"/>
              </a:defRPr>
            </a:lvl4pPr>
            <a:lvl5pPr marL="2057400" indent="-228600" eaLnBrk="0" hangingPunct="0">
              <a:defRPr>
                <a:solidFill>
                  <a:srgbClr val="000000"/>
                </a:solidFill>
                <a:latin typeface="Arial" pitchFamily="34" charset="0"/>
                <a:ea typeface="ヒラギノ角ゴ Pro W3" charset="-128"/>
                <a:sym typeface="Gill Sans" charset="0"/>
              </a:defRPr>
            </a:lvl5pPr>
            <a:lvl6pPr marL="2514600" indent="-228600" algn="ctr"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algn="l">
              <a:spcBef>
                <a:spcPts val="600"/>
              </a:spcBef>
              <a:spcAft>
                <a:spcPts val="600"/>
              </a:spcAft>
              <a:buFont typeface="Wingdings" pitchFamily="2" charset="2"/>
              <a:buNone/>
            </a:pPr>
            <a:r>
              <a:rPr lang="it-IT" sz="2200">
                <a:solidFill>
                  <a:schemeClr val="tx1"/>
                </a:solidFill>
                <a:latin typeface="Tahoma" pitchFamily="34" charset="0"/>
                <a:ea typeface="MS PGothic" pitchFamily="34" charset="-128"/>
                <a:sym typeface="Helvetica" charset="0"/>
              </a:rPr>
              <a:t>      …..la </a:t>
            </a:r>
            <a:r>
              <a:rPr lang="it-IT" sz="2200" b="1">
                <a:solidFill>
                  <a:schemeClr val="tx1"/>
                </a:solidFill>
                <a:latin typeface="Tahoma" pitchFamily="34" charset="0"/>
                <a:ea typeface="MS PGothic" pitchFamily="34" charset="-128"/>
                <a:sym typeface="Helvetica" charset="0"/>
              </a:rPr>
              <a:t>Formazione Continua</a:t>
            </a:r>
            <a:r>
              <a:rPr lang="it-IT" sz="2200">
                <a:solidFill>
                  <a:schemeClr val="tx1"/>
                </a:solidFill>
                <a:latin typeface="Tahoma" pitchFamily="34" charset="0"/>
                <a:ea typeface="MS PGothic" pitchFamily="34" charset="-128"/>
                <a:sym typeface="Helvetica" charset="0"/>
              </a:rPr>
              <a:t> </a:t>
            </a:r>
            <a:r>
              <a:rPr lang="it-IT" sz="2200" b="1">
                <a:solidFill>
                  <a:schemeClr val="tx1"/>
                </a:solidFill>
                <a:latin typeface="Tahoma" pitchFamily="34" charset="0"/>
                <a:ea typeface="MS PGothic" pitchFamily="34" charset="-128"/>
                <a:sym typeface="Helvetica" charset="0"/>
              </a:rPr>
              <a:t>comprende l’aggiornamento professionale e la formazione permanente</a:t>
            </a:r>
            <a:r>
              <a:rPr lang="it-IT" sz="2200">
                <a:solidFill>
                  <a:schemeClr val="tx1"/>
                </a:solidFill>
                <a:latin typeface="Tahoma" pitchFamily="34" charset="0"/>
                <a:ea typeface="MS PGothic" pitchFamily="34" charset="-128"/>
                <a:sym typeface="Helvetica" charset="0"/>
              </a:rPr>
              <a:t> . L’aggiornamento permanente è l’attività successiva al Corso di diploma, laurea, specializzazione…per le conoscenze professionali. </a:t>
            </a:r>
            <a:r>
              <a:rPr lang="it-IT" sz="2200" b="1">
                <a:solidFill>
                  <a:schemeClr val="tx1"/>
                </a:solidFill>
                <a:latin typeface="Tahoma" pitchFamily="34" charset="0"/>
                <a:ea typeface="MS PGothic" pitchFamily="34" charset="-128"/>
                <a:sym typeface="Helvetica" charset="0"/>
              </a:rPr>
              <a:t>La formazione permanente comprende le attività finalizzate a migliorare le competenze e le abilità cliniche , tecniche e manageriali e i comportamenti degli operatori sanitari</a:t>
            </a:r>
            <a:r>
              <a:rPr lang="it-IT" sz="2200">
                <a:solidFill>
                  <a:schemeClr val="tx1"/>
                </a:solidFill>
                <a:latin typeface="Tahoma" pitchFamily="34" charset="0"/>
                <a:ea typeface="MS PGothic" pitchFamily="34" charset="-128"/>
                <a:sym typeface="Helvetica" charset="0"/>
              </a:rPr>
              <a:t> al progresso scientifico e tecnologico </a:t>
            </a:r>
            <a:r>
              <a:rPr lang="it-IT" sz="2200" b="1">
                <a:solidFill>
                  <a:schemeClr val="tx1"/>
                </a:solidFill>
                <a:latin typeface="Tahoma" pitchFamily="34" charset="0"/>
                <a:ea typeface="MS PGothic" pitchFamily="34" charset="-128"/>
                <a:sym typeface="Helvetica" charset="0"/>
              </a:rPr>
              <a:t>con l’obiettivo di garantire efficacia, appropriatezza, sicurezza ed efficienza all’Assistenza prestata dal SSN….</a:t>
            </a:r>
          </a:p>
        </p:txBody>
      </p:sp>
      <p:sp>
        <p:nvSpPr>
          <p:cNvPr id="6148" name="Text Box 4"/>
          <p:cNvSpPr txBox="1">
            <a:spLocks/>
          </p:cNvSpPr>
          <p:nvPr/>
        </p:nvSpPr>
        <p:spPr bwMode="auto">
          <a:xfrm>
            <a:off x="255588" y="6546850"/>
            <a:ext cx="96281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ea typeface="ヒラギノ角ゴ Pro W3" charset="-128"/>
                <a:sym typeface="Gill Sans" charset="0"/>
              </a:defRPr>
            </a:lvl1pPr>
            <a:lvl2pPr marL="742950" indent="-285750" eaLnBrk="0" hangingPunct="0">
              <a:defRPr>
                <a:solidFill>
                  <a:srgbClr val="000000"/>
                </a:solidFill>
                <a:latin typeface="Arial" pitchFamily="34" charset="0"/>
                <a:ea typeface="ヒラギノ角ゴ Pro W3" charset="-128"/>
                <a:sym typeface="Gill Sans" charset="0"/>
              </a:defRPr>
            </a:lvl2pPr>
            <a:lvl3pPr marL="1143000" indent="-228600" eaLnBrk="0" hangingPunct="0">
              <a:defRPr>
                <a:solidFill>
                  <a:srgbClr val="000000"/>
                </a:solidFill>
                <a:latin typeface="Arial" pitchFamily="34" charset="0"/>
                <a:ea typeface="ヒラギノ角ゴ Pro W3" charset="-128"/>
                <a:sym typeface="Gill Sans" charset="0"/>
              </a:defRPr>
            </a:lvl3pPr>
            <a:lvl4pPr marL="1600200" indent="-228600" eaLnBrk="0" hangingPunct="0">
              <a:defRPr>
                <a:solidFill>
                  <a:srgbClr val="000000"/>
                </a:solidFill>
                <a:latin typeface="Arial" pitchFamily="34" charset="0"/>
                <a:ea typeface="ヒラギノ角ゴ Pro W3" charset="-128"/>
                <a:sym typeface="Gill Sans" charset="0"/>
              </a:defRPr>
            </a:lvl4pPr>
            <a:lvl5pPr marL="2057400" indent="-228600" eaLnBrk="0" hangingPunct="0">
              <a:defRPr>
                <a:solidFill>
                  <a:srgbClr val="000000"/>
                </a:solidFill>
                <a:latin typeface="Arial" pitchFamily="34" charset="0"/>
                <a:ea typeface="ヒラギノ角ゴ Pro W3" charset="-128"/>
                <a:sym typeface="Gill Sans" charset="0"/>
              </a:defRPr>
            </a:lvl5pPr>
            <a:lvl6pPr marL="2514600" indent="-228600" algn="ctr"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eaLnBrk="1" hangingPunct="1"/>
            <a:r>
              <a:rPr lang="it-IT" sz="2000" b="1" i="1" u="sng">
                <a:solidFill>
                  <a:srgbClr val="A50021"/>
                </a:solidFill>
              </a:rPr>
              <a:t>Dal 1999 ad oggi: un cambiamento epocale</a:t>
            </a:r>
          </a:p>
          <a:p>
            <a:pPr eaLnBrk="1" hangingPunct="1"/>
            <a:r>
              <a:rPr lang="it-IT" sz="2000" b="1" i="1">
                <a:solidFill>
                  <a:srgbClr val="A50021"/>
                </a:solidFill>
              </a:rPr>
              <a:t>La rete – Internet – La sanità come 2° Settore per Innovazione e Cambiamento</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2200275" y="209550"/>
            <a:ext cx="4824413" cy="1152525"/>
          </a:xfrm>
        </p:spPr>
        <p:txBody>
          <a:bodyPr/>
          <a:lstStyle/>
          <a:p>
            <a:r>
              <a:rPr lang="it-IT" smtClean="0"/>
              <a:t>Il Dossier Formativo di Gruppo</a:t>
            </a:r>
            <a:br>
              <a:rPr lang="it-IT" smtClean="0"/>
            </a:br>
            <a:r>
              <a:rPr lang="it-IT" smtClean="0"/>
              <a:t>in PS e Medicina d’urgenza</a:t>
            </a:r>
          </a:p>
        </p:txBody>
      </p:sp>
      <p:sp>
        <p:nvSpPr>
          <p:cNvPr id="34819" name="Rectangle 3"/>
          <p:cNvSpPr>
            <a:spLocks noGrp="1" noChangeArrowheads="1"/>
          </p:cNvSpPr>
          <p:nvPr>
            <p:ph type="body" idx="4294967295"/>
          </p:nvPr>
        </p:nvSpPr>
        <p:spPr>
          <a:xfrm>
            <a:off x="542925" y="1865313"/>
            <a:ext cx="9039225" cy="5329237"/>
          </a:xfrm>
        </p:spPr>
        <p:txBody>
          <a:bodyPr/>
          <a:lstStyle/>
          <a:p>
            <a:pPr marL="457200" indent="-457200">
              <a:buFontTx/>
              <a:buChar char="•"/>
            </a:pPr>
            <a:r>
              <a:rPr lang="it-IT" smtClean="0"/>
              <a:t>Dall’analisi dei bisogni di formazione,  attraverso incontri tra Equipe e  Servizio Formazione si sono delineati i seguenti obiettivi di formazione nelle 3 macroaree:</a:t>
            </a:r>
          </a:p>
          <a:p>
            <a:pPr marL="457200" indent="-457200"/>
            <a:endParaRPr lang="it-IT" smtClean="0"/>
          </a:p>
          <a:p>
            <a:pPr marL="457200" indent="-457200">
              <a:buFontTx/>
              <a:buAutoNum type="arabicPeriod"/>
            </a:pPr>
            <a:r>
              <a:rPr lang="it-IT" smtClean="0"/>
              <a:t>Obiettivi tecnico professionali 60% (Corsi certificati BLS, ACLS, ITLS, ATLS, PALS, PEEP, Ecografia, Ventilazione,Triage)</a:t>
            </a:r>
          </a:p>
          <a:p>
            <a:pPr marL="457200" indent="-457200">
              <a:buFontTx/>
              <a:buAutoNum type="arabicPeriod"/>
            </a:pPr>
            <a:endParaRPr lang="it-IT" smtClean="0"/>
          </a:p>
          <a:p>
            <a:pPr marL="457200" indent="-457200">
              <a:buFontTx/>
              <a:buAutoNum type="arabicPeriod"/>
            </a:pPr>
            <a:r>
              <a:rPr lang="it-IT" smtClean="0"/>
              <a:t>Obiettivi di processo 10% (Comunicazione, Gestione del tempo)</a:t>
            </a:r>
          </a:p>
          <a:p>
            <a:pPr marL="457200" indent="-457200">
              <a:buFontTx/>
              <a:buAutoNum type="arabicPeriod"/>
            </a:pPr>
            <a:endParaRPr lang="it-IT" smtClean="0"/>
          </a:p>
          <a:p>
            <a:pPr marL="457200" indent="-457200">
              <a:buFontTx/>
              <a:buAutoNum type="arabicPeriod"/>
            </a:pPr>
            <a:r>
              <a:rPr lang="it-IT" smtClean="0"/>
              <a:t>Obiettivi di sistema 10% (Risk management, qualità) </a:t>
            </a:r>
          </a:p>
          <a:p>
            <a:pPr marL="457200" indent="-457200">
              <a:buFontTx/>
              <a:buAutoNum type="arabicPeriod"/>
            </a:pPr>
            <a:endParaRPr lang="it-IT" smtClean="0"/>
          </a:p>
          <a:p>
            <a:pPr marL="457200" indent="-457200">
              <a:buFontTx/>
              <a:buAutoNum type="arabicPeriod"/>
            </a:pPr>
            <a:r>
              <a:rPr lang="it-IT" smtClean="0"/>
              <a:t>20% Obiettivi formativi individuali </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p:cNvSpPr>
          <p:nvPr/>
        </p:nvSpPr>
        <p:spPr bwMode="auto">
          <a:xfrm>
            <a:off x="2200275" y="425450"/>
            <a:ext cx="5259388" cy="863600"/>
          </a:xfrm>
          <a:prstGeom prst="rect">
            <a:avLst/>
          </a:prstGeom>
          <a:noFill/>
          <a:ln w="9525">
            <a:noFill/>
            <a:miter lim="800000"/>
            <a:headEnd/>
            <a:tailEnd/>
          </a:ln>
        </p:spPr>
        <p:txBody>
          <a:bodyPr lIns="0" tIns="0" rIns="45154" bIns="0"/>
          <a:lstStyle/>
          <a:p>
            <a:pPr marL="42863" algn="l" defTabSz="1016000" eaLnBrk="0" hangingPunct="0">
              <a:defRPr/>
            </a:pPr>
            <a:r>
              <a:rPr lang="en-US" sz="2400" b="1" dirty="0">
                <a:solidFill>
                  <a:srgbClr val="99212F"/>
                </a:solidFill>
                <a:latin typeface="+mj-lt"/>
                <a:ea typeface="ＭＳ Ｐゴシック" charset="-128"/>
                <a:cs typeface="+mj-cs"/>
                <a:sym typeface="Times New Roman Bold" charset="0"/>
              </a:rPr>
              <a:t>IL SISTEMA FORMATIVO</a:t>
            </a:r>
          </a:p>
          <a:p>
            <a:pPr marL="42863" algn="l" defTabSz="1016000" eaLnBrk="0" hangingPunct="0">
              <a:defRPr/>
            </a:pPr>
            <a:r>
              <a:rPr lang="en-US" sz="2400" b="1" dirty="0">
                <a:solidFill>
                  <a:srgbClr val="99212F"/>
                </a:solidFill>
                <a:latin typeface="+mj-lt"/>
                <a:ea typeface="ＭＳ Ｐゴシック" charset="-128"/>
                <a:cs typeface="+mj-cs"/>
                <a:sym typeface="Times New Roman Bold" charset="0"/>
              </a:rPr>
              <a:t>E IL DOSSIER DI GRUPPO</a:t>
            </a:r>
          </a:p>
        </p:txBody>
      </p:sp>
      <p:grpSp>
        <p:nvGrpSpPr>
          <p:cNvPr id="35843" name="Group 3"/>
          <p:cNvGrpSpPr>
            <a:grpSpLocks/>
          </p:cNvGrpSpPr>
          <p:nvPr/>
        </p:nvGrpSpPr>
        <p:grpSpPr bwMode="auto">
          <a:xfrm>
            <a:off x="1766888" y="1866900"/>
            <a:ext cx="6626225" cy="5399088"/>
            <a:chOff x="1618" y="1173"/>
            <a:chExt cx="3146" cy="3160"/>
          </a:xfrm>
        </p:grpSpPr>
        <p:sp>
          <p:nvSpPr>
            <p:cNvPr id="35844" name="Puzzle3"/>
            <p:cNvSpPr>
              <a:spLocks noEditPoints="1" noChangeArrowheads="1"/>
            </p:cNvSpPr>
            <p:nvPr/>
          </p:nvSpPr>
          <p:spPr bwMode="auto">
            <a:xfrm>
              <a:off x="3150" y="1173"/>
              <a:ext cx="1237" cy="1679"/>
            </a:xfrm>
            <a:custGeom>
              <a:avLst/>
              <a:gdLst>
                <a:gd name="T0" fmla="*/ 0 w 21600"/>
                <a:gd name="T1" fmla="*/ 1 h 21600"/>
                <a:gd name="T2" fmla="*/ 0 w 21600"/>
                <a:gd name="T3" fmla="*/ 1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 name="T24" fmla="*/ 2270 w 21600"/>
                <a:gd name="T25" fmla="*/ 7719 h 21600"/>
                <a:gd name="T26" fmla="*/ 19155 w 21600"/>
                <a:gd name="T27" fmla="*/ 2023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it-IT"/>
            </a:p>
          </p:txBody>
        </p:sp>
        <p:sp>
          <p:nvSpPr>
            <p:cNvPr id="35845" name="Puzzle2"/>
            <p:cNvSpPr>
              <a:spLocks noEditPoints="1" noChangeArrowheads="1"/>
            </p:cNvSpPr>
            <p:nvPr/>
          </p:nvSpPr>
          <p:spPr bwMode="auto">
            <a:xfrm>
              <a:off x="2790" y="2396"/>
              <a:ext cx="1974" cy="1530"/>
            </a:xfrm>
            <a:custGeom>
              <a:avLst/>
              <a:gdLst>
                <a:gd name="T0" fmla="*/ 0 w 21600"/>
                <a:gd name="T1" fmla="*/ 0 h 21600"/>
                <a:gd name="T2" fmla="*/ 0 w 21600"/>
                <a:gd name="T3" fmla="*/ 1 h 21600"/>
                <a:gd name="T4" fmla="*/ 1 w 21600"/>
                <a:gd name="T5" fmla="*/ 0 h 21600"/>
                <a:gd name="T6" fmla="*/ 1 w 21600"/>
                <a:gd name="T7" fmla="*/ 1 h 21600"/>
                <a:gd name="T8" fmla="*/ 1 w 21600"/>
                <a:gd name="T9" fmla="*/ 0 h 21600"/>
                <a:gd name="T10" fmla="*/ 1 w 21600"/>
                <a:gd name="T11" fmla="*/ 0 h 21600"/>
                <a:gd name="T12" fmla="*/ 1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5384 w 21600"/>
                <a:gd name="T25" fmla="*/ 6748 h 21600"/>
                <a:gd name="T26" fmla="*/ 16173 w 21600"/>
                <a:gd name="T27" fmla="*/ 2044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it-IT"/>
            </a:p>
          </p:txBody>
        </p:sp>
        <p:sp>
          <p:nvSpPr>
            <p:cNvPr id="35846" name="Puzzle4"/>
            <p:cNvSpPr>
              <a:spLocks noEditPoints="1" noChangeArrowheads="1"/>
            </p:cNvSpPr>
            <p:nvPr/>
          </p:nvSpPr>
          <p:spPr bwMode="auto">
            <a:xfrm>
              <a:off x="2027" y="2377"/>
              <a:ext cx="1190" cy="1956"/>
            </a:xfrm>
            <a:custGeom>
              <a:avLst/>
              <a:gdLst>
                <a:gd name="T0" fmla="*/ 0 w 21600"/>
                <a:gd name="T1" fmla="*/ 1 h 21600"/>
                <a:gd name="T2" fmla="*/ 0 w 21600"/>
                <a:gd name="T3" fmla="*/ 1 h 21600"/>
                <a:gd name="T4" fmla="*/ 0 w 21600"/>
                <a:gd name="T5" fmla="*/ 1 h 21600"/>
                <a:gd name="T6" fmla="*/ 0 w 21600"/>
                <a:gd name="T7" fmla="*/ 1 h 21600"/>
                <a:gd name="T8" fmla="*/ 0 w 21600"/>
                <a:gd name="T9" fmla="*/ 1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069 w 21600"/>
                <a:gd name="T25" fmla="*/ 5665 h 21600"/>
                <a:gd name="T26" fmla="*/ 20202 w 21600"/>
                <a:gd name="T27" fmla="*/ 1597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it-IT"/>
            </a:p>
          </p:txBody>
        </p:sp>
        <p:sp>
          <p:nvSpPr>
            <p:cNvPr id="35847" name="Puzzle1"/>
            <p:cNvSpPr>
              <a:spLocks noEditPoints="1" noChangeArrowheads="1"/>
            </p:cNvSpPr>
            <p:nvPr/>
          </p:nvSpPr>
          <p:spPr bwMode="auto">
            <a:xfrm>
              <a:off x="1618" y="1681"/>
              <a:ext cx="1999" cy="1165"/>
            </a:xfrm>
            <a:custGeom>
              <a:avLst/>
              <a:gdLst>
                <a:gd name="T0" fmla="*/ 1 w 21600"/>
                <a:gd name="T1" fmla="*/ 0 h 21600"/>
                <a:gd name="T2" fmla="*/ 1 w 21600"/>
                <a:gd name="T3" fmla="*/ 0 h 21600"/>
                <a:gd name="T4" fmla="*/ 0 w 21600"/>
                <a:gd name="T5" fmla="*/ 0 h 21600"/>
                <a:gd name="T6" fmla="*/ 0 w 21600"/>
                <a:gd name="T7" fmla="*/ 0 h 21600"/>
                <a:gd name="T8" fmla="*/ 1 w 21600"/>
                <a:gd name="T9" fmla="*/ 0 h 21600"/>
                <a:gd name="T10" fmla="*/ 1 w 21600"/>
                <a:gd name="T11" fmla="*/ 0 h 21600"/>
                <a:gd name="T12" fmla="*/ 2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6083 w 21600"/>
                <a:gd name="T25" fmla="*/ 2577 h 21600"/>
                <a:gd name="T26" fmla="*/ 16132 w 21600"/>
                <a:gd name="T27" fmla="*/ 1956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it-IT"/>
            </a:p>
          </p:txBody>
        </p:sp>
        <p:sp>
          <p:nvSpPr>
            <p:cNvPr id="35848" name="Text Box 8"/>
            <p:cNvSpPr txBox="1">
              <a:spLocks noChangeArrowheads="1"/>
            </p:cNvSpPr>
            <p:nvPr/>
          </p:nvSpPr>
          <p:spPr bwMode="auto">
            <a:xfrm>
              <a:off x="1806" y="2181"/>
              <a:ext cx="1562"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101599" tIns="50799" rIns="101599" bIns="50799">
              <a:spAutoFit/>
            </a:bodyPr>
            <a:lstStyle>
              <a:lvl1pPr defTabSz="1016000" eaLnBrk="0" hangingPunct="0">
                <a:defRPr>
                  <a:solidFill>
                    <a:srgbClr val="000000"/>
                  </a:solidFill>
                  <a:latin typeface="Arial" pitchFamily="34" charset="0"/>
                  <a:ea typeface="ヒラギノ角ゴ Pro W3" charset="-128"/>
                  <a:sym typeface="Gill Sans" charset="0"/>
                </a:defRPr>
              </a:lvl1pPr>
              <a:lvl2pPr marL="742950" indent="-285750" defTabSz="1016000" eaLnBrk="0" hangingPunct="0">
                <a:defRPr>
                  <a:solidFill>
                    <a:srgbClr val="000000"/>
                  </a:solidFill>
                  <a:latin typeface="Arial" pitchFamily="34" charset="0"/>
                  <a:ea typeface="ヒラギノ角ゴ Pro W3" charset="-128"/>
                  <a:sym typeface="Gill Sans" charset="0"/>
                </a:defRPr>
              </a:lvl2pPr>
              <a:lvl3pPr marL="1143000" indent="-228600" defTabSz="1016000" eaLnBrk="0" hangingPunct="0">
                <a:defRPr>
                  <a:solidFill>
                    <a:srgbClr val="000000"/>
                  </a:solidFill>
                  <a:latin typeface="Arial" pitchFamily="34" charset="0"/>
                  <a:ea typeface="ヒラギノ角ゴ Pro W3" charset="-128"/>
                  <a:sym typeface="Gill Sans" charset="0"/>
                </a:defRPr>
              </a:lvl3pPr>
              <a:lvl4pPr marL="1600200" indent="-228600" defTabSz="1016000" eaLnBrk="0" hangingPunct="0">
                <a:defRPr>
                  <a:solidFill>
                    <a:srgbClr val="000000"/>
                  </a:solidFill>
                  <a:latin typeface="Arial" pitchFamily="34" charset="0"/>
                  <a:ea typeface="ヒラギノ角ゴ Pro W3" charset="-128"/>
                  <a:sym typeface="Gill Sans" charset="0"/>
                </a:defRPr>
              </a:lvl4pPr>
              <a:lvl5pPr marL="2057400" indent="-228600" defTabSz="1016000" eaLnBrk="0" hangingPunct="0">
                <a:defRPr>
                  <a:solidFill>
                    <a:srgbClr val="000000"/>
                  </a:solidFill>
                  <a:latin typeface="Arial" pitchFamily="34" charset="0"/>
                  <a:ea typeface="ヒラギノ角ゴ Pro W3" charset="-128"/>
                  <a:sym typeface="Gill Sans" charset="0"/>
                </a:defRPr>
              </a:lvl5pPr>
              <a:lvl6pPr marL="25146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eaLnBrk="1" hangingPunct="1">
                <a:spcBef>
                  <a:spcPct val="50000"/>
                </a:spcBef>
              </a:pPr>
              <a:r>
                <a:rPr lang="it-IT" sz="1300" b="1">
                  <a:solidFill>
                    <a:schemeClr val="tx1"/>
                  </a:solidFill>
                  <a:cs typeface="Lucida Sans Unicode" pitchFamily="34" charset="0"/>
                </a:rPr>
                <a:t>GESTIRE IL PROCESSO</a:t>
              </a:r>
            </a:p>
          </p:txBody>
        </p:sp>
        <p:sp>
          <p:nvSpPr>
            <p:cNvPr id="35849" name="Text Box 9"/>
            <p:cNvSpPr txBox="1">
              <a:spLocks noChangeArrowheads="1"/>
            </p:cNvSpPr>
            <p:nvPr/>
          </p:nvSpPr>
          <p:spPr bwMode="auto">
            <a:xfrm>
              <a:off x="3249" y="1757"/>
              <a:ext cx="1060"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101599" tIns="50799" rIns="101599" bIns="50799">
              <a:spAutoFit/>
            </a:bodyPr>
            <a:lstStyle>
              <a:lvl1pPr defTabSz="1016000" eaLnBrk="0" hangingPunct="0">
                <a:defRPr>
                  <a:solidFill>
                    <a:srgbClr val="000000"/>
                  </a:solidFill>
                  <a:latin typeface="Arial" pitchFamily="34" charset="0"/>
                  <a:ea typeface="ヒラギノ角ゴ Pro W3" charset="-128"/>
                  <a:sym typeface="Gill Sans" charset="0"/>
                </a:defRPr>
              </a:lvl1pPr>
              <a:lvl2pPr marL="742950" indent="-285750" defTabSz="1016000" eaLnBrk="0" hangingPunct="0">
                <a:defRPr>
                  <a:solidFill>
                    <a:srgbClr val="000000"/>
                  </a:solidFill>
                  <a:latin typeface="Arial" pitchFamily="34" charset="0"/>
                  <a:ea typeface="ヒラギノ角ゴ Pro W3" charset="-128"/>
                  <a:sym typeface="Gill Sans" charset="0"/>
                </a:defRPr>
              </a:lvl2pPr>
              <a:lvl3pPr marL="1143000" indent="-228600" defTabSz="1016000" eaLnBrk="0" hangingPunct="0">
                <a:defRPr>
                  <a:solidFill>
                    <a:srgbClr val="000000"/>
                  </a:solidFill>
                  <a:latin typeface="Arial" pitchFamily="34" charset="0"/>
                  <a:ea typeface="ヒラギノ角ゴ Pro W3" charset="-128"/>
                  <a:sym typeface="Gill Sans" charset="0"/>
                </a:defRPr>
              </a:lvl3pPr>
              <a:lvl4pPr marL="1600200" indent="-228600" defTabSz="1016000" eaLnBrk="0" hangingPunct="0">
                <a:defRPr>
                  <a:solidFill>
                    <a:srgbClr val="000000"/>
                  </a:solidFill>
                  <a:latin typeface="Arial" pitchFamily="34" charset="0"/>
                  <a:ea typeface="ヒラギノ角ゴ Pro W3" charset="-128"/>
                  <a:sym typeface="Gill Sans" charset="0"/>
                </a:defRPr>
              </a:lvl4pPr>
              <a:lvl5pPr marL="2057400" indent="-228600" defTabSz="1016000" eaLnBrk="0" hangingPunct="0">
                <a:defRPr>
                  <a:solidFill>
                    <a:srgbClr val="000000"/>
                  </a:solidFill>
                  <a:latin typeface="Arial" pitchFamily="34" charset="0"/>
                  <a:ea typeface="ヒラギノ角ゴ Pro W3" charset="-128"/>
                  <a:sym typeface="Gill Sans" charset="0"/>
                </a:defRPr>
              </a:lvl5pPr>
              <a:lvl6pPr marL="25146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eaLnBrk="1" hangingPunct="1">
                <a:spcBef>
                  <a:spcPct val="50000"/>
                </a:spcBef>
              </a:pPr>
              <a:r>
                <a:rPr lang="it-IT" sz="1300" b="1">
                  <a:solidFill>
                    <a:schemeClr val="tx1"/>
                  </a:solidFill>
                  <a:cs typeface="Lucida Sans Unicode" pitchFamily="34" charset="0"/>
                </a:rPr>
                <a:t>ELABORARE UNA STRATEGIA</a:t>
              </a:r>
            </a:p>
          </p:txBody>
        </p:sp>
        <p:sp>
          <p:nvSpPr>
            <p:cNvPr id="35850" name="Text Box 10"/>
            <p:cNvSpPr txBox="1">
              <a:spLocks noChangeArrowheads="1"/>
            </p:cNvSpPr>
            <p:nvPr/>
          </p:nvSpPr>
          <p:spPr bwMode="auto">
            <a:xfrm>
              <a:off x="3302" y="2886"/>
              <a:ext cx="957"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101599" tIns="50799" rIns="101599" bIns="50799">
              <a:spAutoFit/>
            </a:bodyPr>
            <a:lstStyle>
              <a:lvl1pPr defTabSz="1016000" eaLnBrk="0" hangingPunct="0">
                <a:defRPr>
                  <a:solidFill>
                    <a:srgbClr val="000000"/>
                  </a:solidFill>
                  <a:latin typeface="Arial" pitchFamily="34" charset="0"/>
                  <a:ea typeface="ヒラギノ角ゴ Pro W3" charset="-128"/>
                  <a:sym typeface="Gill Sans" charset="0"/>
                </a:defRPr>
              </a:lvl1pPr>
              <a:lvl2pPr marL="742950" indent="-285750" defTabSz="1016000" eaLnBrk="0" hangingPunct="0">
                <a:defRPr>
                  <a:solidFill>
                    <a:srgbClr val="000000"/>
                  </a:solidFill>
                  <a:latin typeface="Arial" pitchFamily="34" charset="0"/>
                  <a:ea typeface="ヒラギノ角ゴ Pro W3" charset="-128"/>
                  <a:sym typeface="Gill Sans" charset="0"/>
                </a:defRPr>
              </a:lvl2pPr>
              <a:lvl3pPr marL="1143000" indent="-228600" defTabSz="1016000" eaLnBrk="0" hangingPunct="0">
                <a:defRPr>
                  <a:solidFill>
                    <a:srgbClr val="000000"/>
                  </a:solidFill>
                  <a:latin typeface="Arial" pitchFamily="34" charset="0"/>
                  <a:ea typeface="ヒラギノ角ゴ Pro W3" charset="-128"/>
                  <a:sym typeface="Gill Sans" charset="0"/>
                </a:defRPr>
              </a:lvl3pPr>
              <a:lvl4pPr marL="1600200" indent="-228600" defTabSz="1016000" eaLnBrk="0" hangingPunct="0">
                <a:defRPr>
                  <a:solidFill>
                    <a:srgbClr val="000000"/>
                  </a:solidFill>
                  <a:latin typeface="Arial" pitchFamily="34" charset="0"/>
                  <a:ea typeface="ヒラギノ角ゴ Pro W3" charset="-128"/>
                  <a:sym typeface="Gill Sans" charset="0"/>
                </a:defRPr>
              </a:lvl4pPr>
              <a:lvl5pPr marL="2057400" indent="-228600" defTabSz="1016000" eaLnBrk="0" hangingPunct="0">
                <a:defRPr>
                  <a:solidFill>
                    <a:srgbClr val="000000"/>
                  </a:solidFill>
                  <a:latin typeface="Arial" pitchFamily="34" charset="0"/>
                  <a:ea typeface="ヒラギノ角ゴ Pro W3" charset="-128"/>
                  <a:sym typeface="Gill Sans" charset="0"/>
                </a:defRPr>
              </a:lvl5pPr>
              <a:lvl6pPr marL="25146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eaLnBrk="1" hangingPunct="1">
                <a:spcBef>
                  <a:spcPct val="50000"/>
                </a:spcBef>
              </a:pPr>
              <a:r>
                <a:rPr lang="it-IT" sz="1300" b="1">
                  <a:solidFill>
                    <a:schemeClr val="tx1"/>
                  </a:solidFill>
                  <a:cs typeface="Lucida Sans Unicode" pitchFamily="34" charset="0"/>
                </a:rPr>
                <a:t>INTERAGIRE CON DIVERSI ATTORI</a:t>
              </a:r>
            </a:p>
          </p:txBody>
        </p:sp>
        <p:sp>
          <p:nvSpPr>
            <p:cNvPr id="35851" name="Text Box 11"/>
            <p:cNvSpPr txBox="1">
              <a:spLocks noChangeArrowheads="1"/>
            </p:cNvSpPr>
            <p:nvPr/>
          </p:nvSpPr>
          <p:spPr bwMode="auto">
            <a:xfrm>
              <a:off x="2041" y="2886"/>
              <a:ext cx="1208" cy="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101599" tIns="50799" rIns="101599" bIns="50799">
              <a:spAutoFit/>
            </a:bodyPr>
            <a:lstStyle>
              <a:lvl1pPr defTabSz="1016000" eaLnBrk="0" hangingPunct="0">
                <a:defRPr>
                  <a:solidFill>
                    <a:srgbClr val="000000"/>
                  </a:solidFill>
                  <a:latin typeface="Arial" pitchFamily="34" charset="0"/>
                  <a:ea typeface="ヒラギノ角ゴ Pro W3" charset="-128"/>
                  <a:sym typeface="Gill Sans" charset="0"/>
                </a:defRPr>
              </a:lvl1pPr>
              <a:lvl2pPr marL="742950" indent="-285750" defTabSz="1016000" eaLnBrk="0" hangingPunct="0">
                <a:defRPr>
                  <a:solidFill>
                    <a:srgbClr val="000000"/>
                  </a:solidFill>
                  <a:latin typeface="Arial" pitchFamily="34" charset="0"/>
                  <a:ea typeface="ヒラギノ角ゴ Pro W3" charset="-128"/>
                  <a:sym typeface="Gill Sans" charset="0"/>
                </a:defRPr>
              </a:lvl2pPr>
              <a:lvl3pPr marL="1143000" indent="-228600" defTabSz="1016000" eaLnBrk="0" hangingPunct="0">
                <a:defRPr>
                  <a:solidFill>
                    <a:srgbClr val="000000"/>
                  </a:solidFill>
                  <a:latin typeface="Arial" pitchFamily="34" charset="0"/>
                  <a:ea typeface="ヒラギノ角ゴ Pro W3" charset="-128"/>
                  <a:sym typeface="Gill Sans" charset="0"/>
                </a:defRPr>
              </a:lvl3pPr>
              <a:lvl4pPr marL="1600200" indent="-228600" defTabSz="1016000" eaLnBrk="0" hangingPunct="0">
                <a:defRPr>
                  <a:solidFill>
                    <a:srgbClr val="000000"/>
                  </a:solidFill>
                  <a:latin typeface="Arial" pitchFamily="34" charset="0"/>
                  <a:ea typeface="ヒラギノ角ゴ Pro W3" charset="-128"/>
                  <a:sym typeface="Gill Sans" charset="0"/>
                </a:defRPr>
              </a:lvl4pPr>
              <a:lvl5pPr marL="2057400" indent="-228600" defTabSz="1016000" eaLnBrk="0" hangingPunct="0">
                <a:defRPr>
                  <a:solidFill>
                    <a:srgbClr val="000000"/>
                  </a:solidFill>
                  <a:latin typeface="Arial" pitchFamily="34" charset="0"/>
                  <a:ea typeface="ヒラギノ角ゴ Pro W3" charset="-128"/>
                  <a:sym typeface="Gill Sans" charset="0"/>
                </a:defRPr>
              </a:lvl5pPr>
              <a:lvl6pPr marL="25146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eaLnBrk="1" hangingPunct="1">
                <a:spcBef>
                  <a:spcPct val="50000"/>
                </a:spcBef>
              </a:pPr>
              <a:r>
                <a:rPr lang="it-IT" sz="1300" b="1">
                  <a:solidFill>
                    <a:schemeClr val="tx1"/>
                  </a:solidFill>
                  <a:cs typeface="Lucida Sans Unicode" pitchFamily="34" charset="0"/>
                </a:rPr>
                <a:t>UTILIZZARE RISORSE</a:t>
              </a:r>
              <a:r>
                <a:rPr lang="it-IT" sz="1100" b="1">
                  <a:solidFill>
                    <a:schemeClr val="tx1"/>
                  </a:solidFill>
                  <a:cs typeface="Lucida Sans Unicode" pitchFamily="34" charset="0"/>
                </a:rPr>
                <a:t> </a:t>
              </a:r>
            </a:p>
            <a:p>
              <a:pPr eaLnBrk="1" hangingPunct="1">
                <a:spcBef>
                  <a:spcPct val="50000"/>
                </a:spcBef>
              </a:pPr>
              <a:endParaRPr lang="it-IT" sz="1100" b="1">
                <a:solidFill>
                  <a:schemeClr val="tx1"/>
                </a:solidFill>
                <a:cs typeface="Lucida Sans Unicode" pitchFamily="34" charset="0"/>
              </a:endParaRPr>
            </a:p>
            <a:p>
              <a:pPr eaLnBrk="1" hangingPunct="1">
                <a:spcBef>
                  <a:spcPct val="50000"/>
                </a:spcBef>
              </a:pPr>
              <a:endParaRPr lang="it-IT" sz="1100">
                <a:solidFill>
                  <a:schemeClr val="tx1"/>
                </a:solidFill>
                <a:cs typeface="Lucida Sans Unicode" pitchFamily="34" charset="0"/>
              </a:endParaRPr>
            </a:p>
            <a:p>
              <a:pPr eaLnBrk="1" hangingPunct="1">
                <a:spcBef>
                  <a:spcPct val="50000"/>
                </a:spcBef>
              </a:pPr>
              <a:endParaRPr lang="it-IT" sz="1100" b="1">
                <a:solidFill>
                  <a:schemeClr val="tx1"/>
                </a:solidFill>
                <a:cs typeface="Lucida Sans Unicode" pitchFamily="34" charset="0"/>
              </a:endParaRPr>
            </a:p>
            <a:p>
              <a:pPr eaLnBrk="1" hangingPunct="1">
                <a:spcBef>
                  <a:spcPct val="50000"/>
                </a:spcBef>
              </a:pPr>
              <a:r>
                <a:rPr lang="it-IT" sz="1300" b="1">
                  <a:solidFill>
                    <a:schemeClr val="tx1"/>
                  </a:solidFill>
                  <a:cs typeface="Lucida Sans Unicode" pitchFamily="34" charset="0"/>
                </a:rPr>
                <a:t>DELL’ORGANIZZAZIONE</a:t>
              </a:r>
            </a:p>
          </p:txBody>
        </p:sp>
      </p:gr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2"/>
          <p:cNvGrpSpPr>
            <a:grpSpLocks/>
          </p:cNvGrpSpPr>
          <p:nvPr/>
        </p:nvGrpSpPr>
        <p:grpSpPr bwMode="auto">
          <a:xfrm>
            <a:off x="255588" y="1722438"/>
            <a:ext cx="2960687" cy="1758950"/>
            <a:chOff x="161" y="1085"/>
            <a:chExt cx="1865" cy="1108"/>
          </a:xfrm>
        </p:grpSpPr>
        <p:sp>
          <p:nvSpPr>
            <p:cNvPr id="36887" name="Puzzle1"/>
            <p:cNvSpPr>
              <a:spLocks noEditPoints="1" noChangeArrowheads="1"/>
            </p:cNvSpPr>
            <p:nvPr/>
          </p:nvSpPr>
          <p:spPr bwMode="auto">
            <a:xfrm>
              <a:off x="161" y="1085"/>
              <a:ext cx="1865" cy="1108"/>
            </a:xfrm>
            <a:custGeom>
              <a:avLst/>
              <a:gdLst>
                <a:gd name="T0" fmla="*/ 1 w 21600"/>
                <a:gd name="T1" fmla="*/ 0 h 21600"/>
                <a:gd name="T2" fmla="*/ 1 w 21600"/>
                <a:gd name="T3" fmla="*/ 0 h 21600"/>
                <a:gd name="T4" fmla="*/ 0 w 21600"/>
                <a:gd name="T5" fmla="*/ 0 h 21600"/>
                <a:gd name="T6" fmla="*/ 0 w 21600"/>
                <a:gd name="T7" fmla="*/ 0 h 21600"/>
                <a:gd name="T8" fmla="*/ 1 w 21600"/>
                <a:gd name="T9" fmla="*/ 0 h 21600"/>
                <a:gd name="T10" fmla="*/ 1 w 21600"/>
                <a:gd name="T11" fmla="*/ 0 h 21600"/>
                <a:gd name="T12" fmla="*/ 1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6080 w 21600"/>
                <a:gd name="T25" fmla="*/ 2573 h 21600"/>
                <a:gd name="T26" fmla="*/ 16133 w 21600"/>
                <a:gd name="T27" fmla="*/ 1955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lIns="101599" tIns="50799" rIns="101599" bIns="50799"/>
            <a:lstStyle/>
            <a:p>
              <a:endParaRPr lang="it-IT"/>
            </a:p>
          </p:txBody>
        </p:sp>
        <p:sp>
          <p:nvSpPr>
            <p:cNvPr id="36888" name="Text Box 4"/>
            <p:cNvSpPr txBox="1">
              <a:spLocks noChangeArrowheads="1"/>
            </p:cNvSpPr>
            <p:nvPr/>
          </p:nvSpPr>
          <p:spPr bwMode="auto">
            <a:xfrm>
              <a:off x="297" y="1533"/>
              <a:ext cx="1562"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101599" tIns="50799" rIns="101599" bIns="50799">
              <a:spAutoFit/>
            </a:bodyPr>
            <a:lstStyle>
              <a:lvl1pPr defTabSz="1016000" eaLnBrk="0" hangingPunct="0">
                <a:defRPr>
                  <a:solidFill>
                    <a:srgbClr val="000000"/>
                  </a:solidFill>
                  <a:latin typeface="Arial" pitchFamily="34" charset="0"/>
                  <a:ea typeface="ヒラギノ角ゴ Pro W3" charset="-128"/>
                  <a:sym typeface="Gill Sans" charset="0"/>
                </a:defRPr>
              </a:lvl1pPr>
              <a:lvl2pPr marL="742950" indent="-285750" defTabSz="1016000" eaLnBrk="0" hangingPunct="0">
                <a:defRPr>
                  <a:solidFill>
                    <a:srgbClr val="000000"/>
                  </a:solidFill>
                  <a:latin typeface="Arial" pitchFamily="34" charset="0"/>
                  <a:ea typeface="ヒラギノ角ゴ Pro W3" charset="-128"/>
                  <a:sym typeface="Gill Sans" charset="0"/>
                </a:defRPr>
              </a:lvl2pPr>
              <a:lvl3pPr marL="1143000" indent="-228600" defTabSz="1016000" eaLnBrk="0" hangingPunct="0">
                <a:defRPr>
                  <a:solidFill>
                    <a:srgbClr val="000000"/>
                  </a:solidFill>
                  <a:latin typeface="Arial" pitchFamily="34" charset="0"/>
                  <a:ea typeface="ヒラギノ角ゴ Pro W3" charset="-128"/>
                  <a:sym typeface="Gill Sans" charset="0"/>
                </a:defRPr>
              </a:lvl3pPr>
              <a:lvl4pPr marL="1600200" indent="-228600" defTabSz="1016000" eaLnBrk="0" hangingPunct="0">
                <a:defRPr>
                  <a:solidFill>
                    <a:srgbClr val="000000"/>
                  </a:solidFill>
                  <a:latin typeface="Arial" pitchFamily="34" charset="0"/>
                  <a:ea typeface="ヒラギノ角ゴ Pro W3" charset="-128"/>
                  <a:sym typeface="Gill Sans" charset="0"/>
                </a:defRPr>
              </a:lvl4pPr>
              <a:lvl5pPr marL="2057400" indent="-228600" defTabSz="1016000" eaLnBrk="0" hangingPunct="0">
                <a:defRPr>
                  <a:solidFill>
                    <a:srgbClr val="000000"/>
                  </a:solidFill>
                  <a:latin typeface="Arial" pitchFamily="34" charset="0"/>
                  <a:ea typeface="ヒラギノ角ゴ Pro W3" charset="-128"/>
                  <a:sym typeface="Gill Sans" charset="0"/>
                </a:defRPr>
              </a:lvl5pPr>
              <a:lvl6pPr marL="25146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eaLnBrk="1" hangingPunct="1">
                <a:spcBef>
                  <a:spcPct val="50000"/>
                </a:spcBef>
              </a:pPr>
              <a:r>
                <a:rPr lang="it-IT" sz="1300" b="1">
                  <a:solidFill>
                    <a:schemeClr val="tx1"/>
                  </a:solidFill>
                  <a:cs typeface="Lucida Sans Unicode" pitchFamily="34" charset="0"/>
                </a:rPr>
                <a:t>GESTIRE IL PROCESSO</a:t>
              </a:r>
            </a:p>
          </p:txBody>
        </p:sp>
      </p:grpSp>
      <p:sp>
        <p:nvSpPr>
          <p:cNvPr id="36867" name="Text Box 5"/>
          <p:cNvSpPr txBox="1">
            <a:spLocks noChangeArrowheads="1"/>
          </p:cNvSpPr>
          <p:nvPr/>
        </p:nvSpPr>
        <p:spPr bwMode="auto">
          <a:xfrm>
            <a:off x="2919413" y="3162300"/>
            <a:ext cx="1524000" cy="254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101599" tIns="50799" rIns="101599" bIns="50799"/>
          <a:lstStyle>
            <a:lvl1pPr defTabSz="1016000" eaLnBrk="0" hangingPunct="0">
              <a:defRPr>
                <a:solidFill>
                  <a:srgbClr val="000000"/>
                </a:solidFill>
                <a:latin typeface="Arial" pitchFamily="34" charset="0"/>
                <a:ea typeface="ヒラギノ角ゴ Pro W3" charset="-128"/>
                <a:sym typeface="Gill Sans" charset="0"/>
              </a:defRPr>
            </a:lvl1pPr>
            <a:lvl2pPr marL="742950" indent="-285750" defTabSz="1016000" eaLnBrk="0" hangingPunct="0">
              <a:defRPr>
                <a:solidFill>
                  <a:srgbClr val="000000"/>
                </a:solidFill>
                <a:latin typeface="Arial" pitchFamily="34" charset="0"/>
                <a:ea typeface="ヒラギノ角ゴ Pro W3" charset="-128"/>
                <a:sym typeface="Gill Sans" charset="0"/>
              </a:defRPr>
            </a:lvl2pPr>
            <a:lvl3pPr marL="1143000" indent="-228600" defTabSz="1016000" eaLnBrk="0" hangingPunct="0">
              <a:defRPr>
                <a:solidFill>
                  <a:srgbClr val="000000"/>
                </a:solidFill>
                <a:latin typeface="Arial" pitchFamily="34" charset="0"/>
                <a:ea typeface="ヒラギノ角ゴ Pro W3" charset="-128"/>
                <a:sym typeface="Gill Sans" charset="0"/>
              </a:defRPr>
            </a:lvl3pPr>
            <a:lvl4pPr marL="1600200" indent="-228600" defTabSz="1016000" eaLnBrk="0" hangingPunct="0">
              <a:defRPr>
                <a:solidFill>
                  <a:srgbClr val="000000"/>
                </a:solidFill>
                <a:latin typeface="Arial" pitchFamily="34" charset="0"/>
                <a:ea typeface="ヒラギノ角ゴ Pro W3" charset="-128"/>
                <a:sym typeface="Gill Sans" charset="0"/>
              </a:defRPr>
            </a:lvl4pPr>
            <a:lvl5pPr marL="2057400" indent="-228600" defTabSz="1016000" eaLnBrk="0" hangingPunct="0">
              <a:defRPr>
                <a:solidFill>
                  <a:srgbClr val="000000"/>
                </a:solidFill>
                <a:latin typeface="Arial" pitchFamily="34" charset="0"/>
                <a:ea typeface="ヒラギノ角ゴ Pro W3" charset="-128"/>
                <a:sym typeface="Gill Sans" charset="0"/>
              </a:defRPr>
            </a:lvl5pPr>
            <a:lvl6pPr marL="25146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algn="l" eaLnBrk="1" hangingPunct="1">
              <a:lnSpc>
                <a:spcPct val="87000"/>
              </a:lnSpc>
              <a:buClr>
                <a:srgbClr val="000000"/>
              </a:buClr>
              <a:buSzPct val="100000"/>
              <a:buFont typeface="Arial" pitchFamily="34" charset="0"/>
              <a:buNone/>
            </a:pPr>
            <a:r>
              <a:rPr lang="it-IT" sz="1000" b="1">
                <a:solidFill>
                  <a:schemeClr val="bg1"/>
                </a:solidFill>
                <a:cs typeface="Lucida Sans Unicode" pitchFamily="34" charset="0"/>
              </a:rPr>
              <a:t>Processo Primario</a:t>
            </a:r>
            <a:endParaRPr lang="it-IT" sz="2000">
              <a:solidFill>
                <a:schemeClr val="bg1"/>
              </a:solidFill>
              <a:cs typeface="Lucida Sans Unicode" pitchFamily="34" charset="0"/>
            </a:endParaRPr>
          </a:p>
        </p:txBody>
      </p:sp>
      <p:sp>
        <p:nvSpPr>
          <p:cNvPr id="36868" name="AutoShape 6"/>
          <p:cNvSpPr>
            <a:spLocks noChangeArrowheads="1"/>
          </p:cNvSpPr>
          <p:nvPr/>
        </p:nvSpPr>
        <p:spPr bwMode="auto">
          <a:xfrm>
            <a:off x="3081338" y="3573463"/>
            <a:ext cx="1524000" cy="1016000"/>
          </a:xfrm>
          <a:prstGeom prst="chevron">
            <a:avLst>
              <a:gd name="adj" fmla="val 37500"/>
            </a:avLst>
          </a:prstGeom>
          <a:solidFill>
            <a:srgbClr val="FFFFCC"/>
          </a:solidFill>
          <a:ln w="9525">
            <a:solidFill>
              <a:srgbClr val="000000"/>
            </a:solidFill>
            <a:miter lim="800000"/>
            <a:headEnd/>
            <a:tailEnd/>
          </a:ln>
        </p:spPr>
        <p:txBody>
          <a:bodyPr lIns="101599" tIns="50799" rIns="101599" bIns="50799"/>
          <a:lstStyle/>
          <a:p>
            <a:pPr algn="l" defTabSz="1016000">
              <a:lnSpc>
                <a:spcPct val="87000"/>
              </a:lnSpc>
              <a:buClr>
                <a:srgbClr val="000000"/>
              </a:buClr>
              <a:buSzPct val="100000"/>
              <a:buFont typeface="Arial" pitchFamily="34" charset="0"/>
              <a:buNone/>
            </a:pPr>
            <a:endParaRPr lang="it-IT" sz="2000">
              <a:solidFill>
                <a:schemeClr val="bg1"/>
              </a:solidFill>
              <a:cs typeface="Lucida Sans Unicode" pitchFamily="34" charset="0"/>
            </a:endParaRPr>
          </a:p>
        </p:txBody>
      </p:sp>
      <p:sp>
        <p:nvSpPr>
          <p:cNvPr id="36869" name="AutoShape 7"/>
          <p:cNvSpPr>
            <a:spLocks noChangeArrowheads="1"/>
          </p:cNvSpPr>
          <p:nvPr/>
        </p:nvSpPr>
        <p:spPr bwMode="auto">
          <a:xfrm>
            <a:off x="4302125" y="3573463"/>
            <a:ext cx="1524000" cy="1016000"/>
          </a:xfrm>
          <a:prstGeom prst="chevron">
            <a:avLst>
              <a:gd name="adj" fmla="val 37500"/>
            </a:avLst>
          </a:prstGeom>
          <a:solidFill>
            <a:srgbClr val="FFFF99"/>
          </a:solidFill>
          <a:ln w="9525">
            <a:solidFill>
              <a:srgbClr val="000000"/>
            </a:solidFill>
            <a:miter lim="800000"/>
            <a:headEnd/>
            <a:tailEnd/>
          </a:ln>
        </p:spPr>
        <p:txBody>
          <a:bodyPr lIns="101599" tIns="50799" rIns="101599" bIns="50799"/>
          <a:lstStyle/>
          <a:p>
            <a:pPr algn="l" defTabSz="1016000">
              <a:lnSpc>
                <a:spcPct val="87000"/>
              </a:lnSpc>
              <a:buClr>
                <a:srgbClr val="000000"/>
              </a:buClr>
              <a:buSzPct val="100000"/>
              <a:buFont typeface="Arial" pitchFamily="34" charset="0"/>
              <a:buNone/>
            </a:pPr>
            <a:endParaRPr lang="it-IT" sz="2000">
              <a:solidFill>
                <a:schemeClr val="bg1"/>
              </a:solidFill>
              <a:cs typeface="Lucida Sans Unicode" pitchFamily="34" charset="0"/>
            </a:endParaRPr>
          </a:p>
        </p:txBody>
      </p:sp>
      <p:sp>
        <p:nvSpPr>
          <p:cNvPr id="36870" name="AutoShape 8"/>
          <p:cNvSpPr>
            <a:spLocks noChangeArrowheads="1"/>
          </p:cNvSpPr>
          <p:nvPr/>
        </p:nvSpPr>
        <p:spPr bwMode="auto">
          <a:xfrm>
            <a:off x="5514975" y="3573463"/>
            <a:ext cx="1524000" cy="1016000"/>
          </a:xfrm>
          <a:prstGeom prst="chevron">
            <a:avLst>
              <a:gd name="adj" fmla="val 37500"/>
            </a:avLst>
          </a:prstGeom>
          <a:solidFill>
            <a:srgbClr val="FFFF66"/>
          </a:solidFill>
          <a:ln w="9525">
            <a:solidFill>
              <a:srgbClr val="000000"/>
            </a:solidFill>
            <a:miter lim="800000"/>
            <a:headEnd/>
            <a:tailEnd/>
          </a:ln>
        </p:spPr>
        <p:txBody>
          <a:bodyPr lIns="101599" tIns="50799" rIns="101599" bIns="50799"/>
          <a:lstStyle/>
          <a:p>
            <a:pPr algn="l" defTabSz="1016000">
              <a:lnSpc>
                <a:spcPct val="87000"/>
              </a:lnSpc>
              <a:buClr>
                <a:srgbClr val="000000"/>
              </a:buClr>
              <a:buSzPct val="100000"/>
              <a:buFont typeface="Arial" pitchFamily="34" charset="0"/>
              <a:buNone/>
            </a:pPr>
            <a:endParaRPr lang="it-IT" sz="2000">
              <a:solidFill>
                <a:schemeClr val="bg1"/>
              </a:solidFill>
              <a:cs typeface="Lucida Sans Unicode" pitchFamily="34" charset="0"/>
            </a:endParaRPr>
          </a:p>
        </p:txBody>
      </p:sp>
      <p:sp>
        <p:nvSpPr>
          <p:cNvPr id="36871" name="AutoShape 9"/>
          <p:cNvSpPr>
            <a:spLocks noChangeArrowheads="1"/>
          </p:cNvSpPr>
          <p:nvPr/>
        </p:nvSpPr>
        <p:spPr bwMode="auto">
          <a:xfrm>
            <a:off x="7974013" y="3573463"/>
            <a:ext cx="1524000" cy="1016000"/>
          </a:xfrm>
          <a:prstGeom prst="chevron">
            <a:avLst>
              <a:gd name="adj" fmla="val 37500"/>
            </a:avLst>
          </a:prstGeom>
          <a:solidFill>
            <a:srgbClr val="F86B1C"/>
          </a:solidFill>
          <a:ln w="9525">
            <a:solidFill>
              <a:srgbClr val="000000"/>
            </a:solidFill>
            <a:miter lim="800000"/>
            <a:headEnd/>
            <a:tailEnd/>
          </a:ln>
        </p:spPr>
        <p:txBody>
          <a:bodyPr lIns="101599" tIns="50799" rIns="101599" bIns="50799"/>
          <a:lstStyle/>
          <a:p>
            <a:pPr algn="l" defTabSz="1016000">
              <a:lnSpc>
                <a:spcPct val="87000"/>
              </a:lnSpc>
              <a:buClr>
                <a:srgbClr val="000000"/>
              </a:buClr>
              <a:buSzPct val="100000"/>
              <a:buFont typeface="Arial" pitchFamily="34" charset="0"/>
              <a:buNone/>
            </a:pPr>
            <a:endParaRPr lang="it-IT" sz="2000">
              <a:solidFill>
                <a:schemeClr val="bg1"/>
              </a:solidFill>
              <a:cs typeface="Lucida Sans Unicode" pitchFamily="34" charset="0"/>
            </a:endParaRPr>
          </a:p>
        </p:txBody>
      </p:sp>
      <p:sp>
        <p:nvSpPr>
          <p:cNvPr id="36872" name="AutoShape 10"/>
          <p:cNvSpPr>
            <a:spLocks noChangeArrowheads="1"/>
          </p:cNvSpPr>
          <p:nvPr/>
        </p:nvSpPr>
        <p:spPr bwMode="auto">
          <a:xfrm>
            <a:off x="6753225" y="3573463"/>
            <a:ext cx="1524000" cy="1016000"/>
          </a:xfrm>
          <a:prstGeom prst="chevron">
            <a:avLst>
              <a:gd name="adj" fmla="val 37500"/>
            </a:avLst>
          </a:prstGeom>
          <a:solidFill>
            <a:srgbClr val="FF9933"/>
          </a:solidFill>
          <a:ln w="9525">
            <a:solidFill>
              <a:srgbClr val="000000"/>
            </a:solidFill>
            <a:miter lim="800000"/>
            <a:headEnd/>
            <a:tailEnd/>
          </a:ln>
        </p:spPr>
        <p:txBody>
          <a:bodyPr lIns="101599" tIns="50799" rIns="101599" bIns="50799"/>
          <a:lstStyle/>
          <a:p>
            <a:pPr algn="l" defTabSz="1016000">
              <a:lnSpc>
                <a:spcPct val="87000"/>
              </a:lnSpc>
              <a:buClr>
                <a:srgbClr val="000000"/>
              </a:buClr>
              <a:buSzPct val="100000"/>
              <a:buFont typeface="Arial" pitchFamily="34" charset="0"/>
              <a:buNone/>
            </a:pPr>
            <a:endParaRPr lang="it-IT" sz="2000">
              <a:solidFill>
                <a:schemeClr val="bg1"/>
              </a:solidFill>
              <a:cs typeface="Lucida Sans Unicode" pitchFamily="34" charset="0"/>
            </a:endParaRPr>
          </a:p>
        </p:txBody>
      </p:sp>
      <p:sp>
        <p:nvSpPr>
          <p:cNvPr id="36873" name="Text Box 11"/>
          <p:cNvSpPr txBox="1">
            <a:spLocks noChangeArrowheads="1"/>
          </p:cNvSpPr>
          <p:nvPr/>
        </p:nvSpPr>
        <p:spPr bwMode="auto">
          <a:xfrm>
            <a:off x="3460750" y="3894138"/>
            <a:ext cx="889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01599" tIns="50799" rIns="101599" bIns="50799"/>
          <a:lstStyle>
            <a:lvl1pPr defTabSz="1016000" eaLnBrk="0" hangingPunct="0">
              <a:defRPr>
                <a:solidFill>
                  <a:srgbClr val="000000"/>
                </a:solidFill>
                <a:latin typeface="Arial" pitchFamily="34" charset="0"/>
                <a:ea typeface="ヒラギノ角ゴ Pro W3" charset="-128"/>
                <a:sym typeface="Gill Sans" charset="0"/>
              </a:defRPr>
            </a:lvl1pPr>
            <a:lvl2pPr marL="742950" indent="-285750" defTabSz="1016000" eaLnBrk="0" hangingPunct="0">
              <a:defRPr>
                <a:solidFill>
                  <a:srgbClr val="000000"/>
                </a:solidFill>
                <a:latin typeface="Arial" pitchFamily="34" charset="0"/>
                <a:ea typeface="ヒラギノ角ゴ Pro W3" charset="-128"/>
                <a:sym typeface="Gill Sans" charset="0"/>
              </a:defRPr>
            </a:lvl2pPr>
            <a:lvl3pPr marL="1143000" indent="-228600" defTabSz="1016000" eaLnBrk="0" hangingPunct="0">
              <a:defRPr>
                <a:solidFill>
                  <a:srgbClr val="000000"/>
                </a:solidFill>
                <a:latin typeface="Arial" pitchFamily="34" charset="0"/>
                <a:ea typeface="ヒラギノ角ゴ Pro W3" charset="-128"/>
                <a:sym typeface="Gill Sans" charset="0"/>
              </a:defRPr>
            </a:lvl3pPr>
            <a:lvl4pPr marL="1600200" indent="-228600" defTabSz="1016000" eaLnBrk="0" hangingPunct="0">
              <a:defRPr>
                <a:solidFill>
                  <a:srgbClr val="000000"/>
                </a:solidFill>
                <a:latin typeface="Arial" pitchFamily="34" charset="0"/>
                <a:ea typeface="ヒラギノ角ゴ Pro W3" charset="-128"/>
                <a:sym typeface="Gill Sans" charset="0"/>
              </a:defRPr>
            </a:lvl4pPr>
            <a:lvl5pPr marL="2057400" indent="-228600" defTabSz="1016000" eaLnBrk="0" hangingPunct="0">
              <a:defRPr>
                <a:solidFill>
                  <a:srgbClr val="000000"/>
                </a:solidFill>
                <a:latin typeface="Arial" pitchFamily="34" charset="0"/>
                <a:ea typeface="ヒラギノ角ゴ Pro W3" charset="-128"/>
                <a:sym typeface="Gill Sans" charset="0"/>
              </a:defRPr>
            </a:lvl5pPr>
            <a:lvl6pPr marL="25146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algn="l" eaLnBrk="1" hangingPunct="1">
              <a:lnSpc>
                <a:spcPct val="87000"/>
              </a:lnSpc>
              <a:buClr>
                <a:srgbClr val="000000"/>
              </a:buClr>
              <a:buSzPct val="100000"/>
              <a:buFont typeface="Arial" pitchFamily="34" charset="0"/>
              <a:buNone/>
            </a:pPr>
            <a:r>
              <a:rPr lang="it-IT" sz="900" b="1">
                <a:solidFill>
                  <a:schemeClr val="tx1"/>
                </a:solidFill>
                <a:cs typeface="Lucida Sans Unicode" pitchFamily="34" charset="0"/>
              </a:rPr>
              <a:t>ANALISI DEI BISOGNI</a:t>
            </a:r>
            <a:r>
              <a:rPr lang="it-IT" sz="900" b="1">
                <a:solidFill>
                  <a:schemeClr val="bg1"/>
                </a:solidFill>
                <a:cs typeface="Lucida Sans Unicode" pitchFamily="34" charset="0"/>
              </a:rPr>
              <a:t> FORMATIVI</a:t>
            </a:r>
            <a:endParaRPr lang="it-IT" sz="2000">
              <a:solidFill>
                <a:schemeClr val="bg1"/>
              </a:solidFill>
              <a:cs typeface="Lucida Sans Unicode" pitchFamily="34" charset="0"/>
            </a:endParaRPr>
          </a:p>
        </p:txBody>
      </p:sp>
      <p:sp>
        <p:nvSpPr>
          <p:cNvPr id="36874" name="Text Box 12"/>
          <p:cNvSpPr txBox="1">
            <a:spLocks noChangeArrowheads="1"/>
          </p:cNvSpPr>
          <p:nvPr/>
        </p:nvSpPr>
        <p:spPr bwMode="auto">
          <a:xfrm>
            <a:off x="4605338" y="3879850"/>
            <a:ext cx="1270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01599" tIns="50799" rIns="101599" bIns="50799"/>
          <a:lstStyle>
            <a:lvl1pPr defTabSz="1016000" eaLnBrk="0" hangingPunct="0">
              <a:defRPr>
                <a:solidFill>
                  <a:srgbClr val="000000"/>
                </a:solidFill>
                <a:latin typeface="Arial" pitchFamily="34" charset="0"/>
                <a:ea typeface="ヒラギノ角ゴ Pro W3" charset="-128"/>
                <a:sym typeface="Gill Sans" charset="0"/>
              </a:defRPr>
            </a:lvl1pPr>
            <a:lvl2pPr marL="742950" indent="-285750" defTabSz="1016000" eaLnBrk="0" hangingPunct="0">
              <a:defRPr>
                <a:solidFill>
                  <a:srgbClr val="000000"/>
                </a:solidFill>
                <a:latin typeface="Arial" pitchFamily="34" charset="0"/>
                <a:ea typeface="ヒラギノ角ゴ Pro W3" charset="-128"/>
                <a:sym typeface="Gill Sans" charset="0"/>
              </a:defRPr>
            </a:lvl2pPr>
            <a:lvl3pPr marL="1143000" indent="-228600" defTabSz="1016000" eaLnBrk="0" hangingPunct="0">
              <a:defRPr>
                <a:solidFill>
                  <a:srgbClr val="000000"/>
                </a:solidFill>
                <a:latin typeface="Arial" pitchFamily="34" charset="0"/>
                <a:ea typeface="ヒラギノ角ゴ Pro W3" charset="-128"/>
                <a:sym typeface="Gill Sans" charset="0"/>
              </a:defRPr>
            </a:lvl3pPr>
            <a:lvl4pPr marL="1600200" indent="-228600" defTabSz="1016000" eaLnBrk="0" hangingPunct="0">
              <a:defRPr>
                <a:solidFill>
                  <a:srgbClr val="000000"/>
                </a:solidFill>
                <a:latin typeface="Arial" pitchFamily="34" charset="0"/>
                <a:ea typeface="ヒラギノ角ゴ Pro W3" charset="-128"/>
                <a:sym typeface="Gill Sans" charset="0"/>
              </a:defRPr>
            </a:lvl4pPr>
            <a:lvl5pPr marL="2057400" indent="-228600" defTabSz="1016000" eaLnBrk="0" hangingPunct="0">
              <a:defRPr>
                <a:solidFill>
                  <a:srgbClr val="000000"/>
                </a:solidFill>
                <a:latin typeface="Arial" pitchFamily="34" charset="0"/>
                <a:ea typeface="ヒラギノ角ゴ Pro W3" charset="-128"/>
                <a:sym typeface="Gill Sans" charset="0"/>
              </a:defRPr>
            </a:lvl5pPr>
            <a:lvl6pPr marL="25146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algn="l" eaLnBrk="1" hangingPunct="1">
              <a:lnSpc>
                <a:spcPct val="87000"/>
              </a:lnSpc>
              <a:buClr>
                <a:srgbClr val="000000"/>
              </a:buClr>
              <a:buSzPct val="100000"/>
              <a:buFont typeface="Arial" pitchFamily="34" charset="0"/>
              <a:buNone/>
            </a:pPr>
            <a:r>
              <a:rPr lang="it-IT" sz="900" b="1">
                <a:solidFill>
                  <a:schemeClr val="tx1"/>
                </a:solidFill>
                <a:cs typeface="Lucida Sans Unicode" pitchFamily="34" charset="0"/>
              </a:rPr>
              <a:t>PIANIFICAZIONE FORMATIVA</a:t>
            </a:r>
            <a:endParaRPr lang="it-IT" sz="2000">
              <a:solidFill>
                <a:schemeClr val="tx1"/>
              </a:solidFill>
              <a:cs typeface="Lucida Sans Unicode" pitchFamily="34" charset="0"/>
            </a:endParaRPr>
          </a:p>
        </p:txBody>
      </p:sp>
      <p:sp>
        <p:nvSpPr>
          <p:cNvPr id="36875" name="Text Box 13"/>
          <p:cNvSpPr txBox="1">
            <a:spLocks noChangeArrowheads="1"/>
          </p:cNvSpPr>
          <p:nvPr/>
        </p:nvSpPr>
        <p:spPr bwMode="auto">
          <a:xfrm>
            <a:off x="5832475" y="3879850"/>
            <a:ext cx="1270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01599" tIns="50799" rIns="101599" bIns="50799"/>
          <a:lstStyle>
            <a:lvl1pPr defTabSz="1016000" eaLnBrk="0" hangingPunct="0">
              <a:defRPr>
                <a:solidFill>
                  <a:srgbClr val="000000"/>
                </a:solidFill>
                <a:latin typeface="Arial" pitchFamily="34" charset="0"/>
                <a:ea typeface="ヒラギノ角ゴ Pro W3" charset="-128"/>
                <a:sym typeface="Gill Sans" charset="0"/>
              </a:defRPr>
            </a:lvl1pPr>
            <a:lvl2pPr marL="742950" indent="-285750" defTabSz="1016000" eaLnBrk="0" hangingPunct="0">
              <a:defRPr>
                <a:solidFill>
                  <a:srgbClr val="000000"/>
                </a:solidFill>
                <a:latin typeface="Arial" pitchFamily="34" charset="0"/>
                <a:ea typeface="ヒラギノ角ゴ Pro W3" charset="-128"/>
                <a:sym typeface="Gill Sans" charset="0"/>
              </a:defRPr>
            </a:lvl2pPr>
            <a:lvl3pPr marL="1143000" indent="-228600" defTabSz="1016000" eaLnBrk="0" hangingPunct="0">
              <a:defRPr>
                <a:solidFill>
                  <a:srgbClr val="000000"/>
                </a:solidFill>
                <a:latin typeface="Arial" pitchFamily="34" charset="0"/>
                <a:ea typeface="ヒラギノ角ゴ Pro W3" charset="-128"/>
                <a:sym typeface="Gill Sans" charset="0"/>
              </a:defRPr>
            </a:lvl3pPr>
            <a:lvl4pPr marL="1600200" indent="-228600" defTabSz="1016000" eaLnBrk="0" hangingPunct="0">
              <a:defRPr>
                <a:solidFill>
                  <a:srgbClr val="000000"/>
                </a:solidFill>
                <a:latin typeface="Arial" pitchFamily="34" charset="0"/>
                <a:ea typeface="ヒラギノ角ゴ Pro W3" charset="-128"/>
                <a:sym typeface="Gill Sans" charset="0"/>
              </a:defRPr>
            </a:lvl4pPr>
            <a:lvl5pPr marL="2057400" indent="-228600" defTabSz="1016000" eaLnBrk="0" hangingPunct="0">
              <a:defRPr>
                <a:solidFill>
                  <a:srgbClr val="000000"/>
                </a:solidFill>
                <a:latin typeface="Arial" pitchFamily="34" charset="0"/>
                <a:ea typeface="ヒラギノ角ゴ Pro W3" charset="-128"/>
                <a:sym typeface="Gill Sans" charset="0"/>
              </a:defRPr>
            </a:lvl5pPr>
            <a:lvl6pPr marL="25146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algn="l" eaLnBrk="1" hangingPunct="1">
              <a:lnSpc>
                <a:spcPct val="87000"/>
              </a:lnSpc>
              <a:buClr>
                <a:srgbClr val="000000"/>
              </a:buClr>
              <a:buSzPct val="100000"/>
              <a:buFont typeface="Arial" pitchFamily="34" charset="0"/>
              <a:buNone/>
            </a:pPr>
            <a:r>
              <a:rPr lang="it-IT" sz="900" b="1">
                <a:solidFill>
                  <a:schemeClr val="tx1"/>
                </a:solidFill>
                <a:cs typeface="Lucida Sans Unicode" pitchFamily="34" charset="0"/>
              </a:rPr>
              <a:t>PROGETTAZIONE</a:t>
            </a:r>
            <a:r>
              <a:rPr lang="it-IT" sz="900" b="1">
                <a:solidFill>
                  <a:schemeClr val="bg1"/>
                </a:solidFill>
                <a:cs typeface="Lucida Sans Unicode" pitchFamily="34" charset="0"/>
              </a:rPr>
              <a:t> </a:t>
            </a:r>
            <a:r>
              <a:rPr lang="it-IT" sz="900" b="1">
                <a:solidFill>
                  <a:schemeClr val="tx1"/>
                </a:solidFill>
                <a:cs typeface="Lucida Sans Unicode" pitchFamily="34" charset="0"/>
              </a:rPr>
              <a:t>DIDATTICA</a:t>
            </a:r>
            <a:endParaRPr lang="it-IT" sz="2000">
              <a:solidFill>
                <a:schemeClr val="tx1"/>
              </a:solidFill>
              <a:cs typeface="Lucida Sans Unicode" pitchFamily="34" charset="0"/>
            </a:endParaRPr>
          </a:p>
        </p:txBody>
      </p:sp>
      <p:sp>
        <p:nvSpPr>
          <p:cNvPr id="36876" name="Text Box 14"/>
          <p:cNvSpPr txBox="1">
            <a:spLocks noChangeArrowheads="1"/>
          </p:cNvSpPr>
          <p:nvPr/>
        </p:nvSpPr>
        <p:spPr bwMode="auto">
          <a:xfrm>
            <a:off x="7113588" y="3943350"/>
            <a:ext cx="1016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01599" tIns="50799" rIns="101599" bIns="50799"/>
          <a:lstStyle>
            <a:lvl1pPr defTabSz="1016000" eaLnBrk="0" hangingPunct="0">
              <a:defRPr>
                <a:solidFill>
                  <a:srgbClr val="000000"/>
                </a:solidFill>
                <a:latin typeface="Arial" pitchFamily="34" charset="0"/>
                <a:ea typeface="ヒラギノ角ゴ Pro W3" charset="-128"/>
                <a:sym typeface="Gill Sans" charset="0"/>
              </a:defRPr>
            </a:lvl1pPr>
            <a:lvl2pPr marL="742950" indent="-285750" defTabSz="1016000" eaLnBrk="0" hangingPunct="0">
              <a:defRPr>
                <a:solidFill>
                  <a:srgbClr val="000000"/>
                </a:solidFill>
                <a:latin typeface="Arial" pitchFamily="34" charset="0"/>
                <a:ea typeface="ヒラギノ角ゴ Pro W3" charset="-128"/>
                <a:sym typeface="Gill Sans" charset="0"/>
              </a:defRPr>
            </a:lvl2pPr>
            <a:lvl3pPr marL="1143000" indent="-228600" defTabSz="1016000" eaLnBrk="0" hangingPunct="0">
              <a:defRPr>
                <a:solidFill>
                  <a:srgbClr val="000000"/>
                </a:solidFill>
                <a:latin typeface="Arial" pitchFamily="34" charset="0"/>
                <a:ea typeface="ヒラギノ角ゴ Pro W3" charset="-128"/>
                <a:sym typeface="Gill Sans" charset="0"/>
              </a:defRPr>
            </a:lvl3pPr>
            <a:lvl4pPr marL="1600200" indent="-228600" defTabSz="1016000" eaLnBrk="0" hangingPunct="0">
              <a:defRPr>
                <a:solidFill>
                  <a:srgbClr val="000000"/>
                </a:solidFill>
                <a:latin typeface="Arial" pitchFamily="34" charset="0"/>
                <a:ea typeface="ヒラギノ角ゴ Pro W3" charset="-128"/>
                <a:sym typeface="Gill Sans" charset="0"/>
              </a:defRPr>
            </a:lvl4pPr>
            <a:lvl5pPr marL="2057400" indent="-228600" defTabSz="1016000" eaLnBrk="0" hangingPunct="0">
              <a:defRPr>
                <a:solidFill>
                  <a:srgbClr val="000000"/>
                </a:solidFill>
                <a:latin typeface="Arial" pitchFamily="34" charset="0"/>
                <a:ea typeface="ヒラギノ角ゴ Pro W3" charset="-128"/>
                <a:sym typeface="Gill Sans" charset="0"/>
              </a:defRPr>
            </a:lvl5pPr>
            <a:lvl6pPr marL="25146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algn="l" eaLnBrk="1" hangingPunct="1">
              <a:lnSpc>
                <a:spcPct val="87000"/>
              </a:lnSpc>
              <a:buClr>
                <a:srgbClr val="000000"/>
              </a:buClr>
              <a:buSzPct val="100000"/>
              <a:buFont typeface="Arial" pitchFamily="34" charset="0"/>
              <a:buNone/>
            </a:pPr>
            <a:r>
              <a:rPr lang="it-IT" sz="900" b="1">
                <a:solidFill>
                  <a:schemeClr val="tx1"/>
                </a:solidFill>
                <a:cs typeface="Lucida Sans Unicode" pitchFamily="34" charset="0"/>
              </a:rPr>
              <a:t>EROGAZIONE</a:t>
            </a:r>
            <a:endParaRPr lang="it-IT" sz="2000">
              <a:solidFill>
                <a:schemeClr val="tx1"/>
              </a:solidFill>
              <a:cs typeface="Lucida Sans Unicode" pitchFamily="34" charset="0"/>
            </a:endParaRPr>
          </a:p>
        </p:txBody>
      </p:sp>
      <p:sp>
        <p:nvSpPr>
          <p:cNvPr id="36877" name="Text Box 15"/>
          <p:cNvSpPr txBox="1">
            <a:spLocks noChangeArrowheads="1"/>
          </p:cNvSpPr>
          <p:nvPr/>
        </p:nvSpPr>
        <p:spPr bwMode="auto">
          <a:xfrm>
            <a:off x="8394700" y="3879850"/>
            <a:ext cx="1016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01599" tIns="50799" rIns="101599" bIns="50799"/>
          <a:lstStyle>
            <a:lvl1pPr defTabSz="1016000" eaLnBrk="0" hangingPunct="0">
              <a:defRPr>
                <a:solidFill>
                  <a:srgbClr val="000000"/>
                </a:solidFill>
                <a:latin typeface="Arial" pitchFamily="34" charset="0"/>
                <a:ea typeface="ヒラギノ角ゴ Pro W3" charset="-128"/>
                <a:sym typeface="Gill Sans" charset="0"/>
              </a:defRPr>
            </a:lvl1pPr>
            <a:lvl2pPr marL="742950" indent="-285750" defTabSz="1016000" eaLnBrk="0" hangingPunct="0">
              <a:defRPr>
                <a:solidFill>
                  <a:srgbClr val="000000"/>
                </a:solidFill>
                <a:latin typeface="Arial" pitchFamily="34" charset="0"/>
                <a:ea typeface="ヒラギノ角ゴ Pro W3" charset="-128"/>
                <a:sym typeface="Gill Sans" charset="0"/>
              </a:defRPr>
            </a:lvl2pPr>
            <a:lvl3pPr marL="1143000" indent="-228600" defTabSz="1016000" eaLnBrk="0" hangingPunct="0">
              <a:defRPr>
                <a:solidFill>
                  <a:srgbClr val="000000"/>
                </a:solidFill>
                <a:latin typeface="Arial" pitchFamily="34" charset="0"/>
                <a:ea typeface="ヒラギノ角ゴ Pro W3" charset="-128"/>
                <a:sym typeface="Gill Sans" charset="0"/>
              </a:defRPr>
            </a:lvl3pPr>
            <a:lvl4pPr marL="1600200" indent="-228600" defTabSz="1016000" eaLnBrk="0" hangingPunct="0">
              <a:defRPr>
                <a:solidFill>
                  <a:srgbClr val="000000"/>
                </a:solidFill>
                <a:latin typeface="Arial" pitchFamily="34" charset="0"/>
                <a:ea typeface="ヒラギノ角ゴ Pro W3" charset="-128"/>
                <a:sym typeface="Gill Sans" charset="0"/>
              </a:defRPr>
            </a:lvl4pPr>
            <a:lvl5pPr marL="2057400" indent="-228600" defTabSz="1016000" eaLnBrk="0" hangingPunct="0">
              <a:defRPr>
                <a:solidFill>
                  <a:srgbClr val="000000"/>
                </a:solidFill>
                <a:latin typeface="Arial" pitchFamily="34" charset="0"/>
                <a:ea typeface="ヒラギノ角ゴ Pro W3" charset="-128"/>
                <a:sym typeface="Gill Sans" charset="0"/>
              </a:defRPr>
            </a:lvl5pPr>
            <a:lvl6pPr marL="25146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algn="l" eaLnBrk="1" hangingPunct="1">
              <a:lnSpc>
                <a:spcPct val="87000"/>
              </a:lnSpc>
              <a:buClr>
                <a:srgbClr val="000000"/>
              </a:buClr>
              <a:buSzPct val="100000"/>
              <a:buFont typeface="Arial" pitchFamily="34" charset="0"/>
              <a:buNone/>
            </a:pPr>
            <a:r>
              <a:rPr lang="it-IT" sz="900" b="1">
                <a:solidFill>
                  <a:schemeClr val="tx1"/>
                </a:solidFill>
                <a:cs typeface="Lucida Sans Unicode" pitchFamily="34" charset="0"/>
              </a:rPr>
              <a:t>VERIFICA E VALUTAZIONE</a:t>
            </a:r>
            <a:endParaRPr lang="it-IT" sz="2000">
              <a:solidFill>
                <a:schemeClr val="tx1"/>
              </a:solidFill>
              <a:cs typeface="Lucida Sans Unicode" pitchFamily="34" charset="0"/>
            </a:endParaRPr>
          </a:p>
        </p:txBody>
      </p:sp>
      <p:sp>
        <p:nvSpPr>
          <p:cNvPr id="36878" name="Rectangle 16"/>
          <p:cNvSpPr>
            <a:spLocks noChangeArrowheads="1"/>
          </p:cNvSpPr>
          <p:nvPr/>
        </p:nvSpPr>
        <p:spPr bwMode="auto">
          <a:xfrm>
            <a:off x="2703513" y="5178425"/>
            <a:ext cx="7272337" cy="2230438"/>
          </a:xfrm>
          <a:prstGeom prst="rect">
            <a:avLst/>
          </a:prstGeom>
          <a:solidFill>
            <a:schemeClr val="bg1"/>
          </a:solidFill>
          <a:ln w="9525" algn="ctr">
            <a:solidFill>
              <a:srgbClr val="000000"/>
            </a:solidFill>
            <a:miter lim="800000"/>
            <a:headEnd/>
            <a:tailEnd/>
          </a:ln>
        </p:spPr>
        <p:txBody>
          <a:bodyPr lIns="101599" tIns="50799" rIns="101599" bIns="50799"/>
          <a:lstStyle/>
          <a:p>
            <a:pPr marL="228600" indent="-228600" algn="l" defTabSz="1016000">
              <a:lnSpc>
                <a:spcPct val="87000"/>
              </a:lnSpc>
              <a:buClr>
                <a:srgbClr val="000000"/>
              </a:buClr>
              <a:buSzPct val="100000"/>
              <a:buFont typeface="Arial" pitchFamily="34" charset="0"/>
              <a:buNone/>
            </a:pPr>
            <a:endParaRPr lang="it-IT" sz="700">
              <a:solidFill>
                <a:schemeClr val="tx1"/>
              </a:solidFill>
              <a:cs typeface="Lucida Sans Unicode" pitchFamily="34" charset="0"/>
            </a:endParaRPr>
          </a:p>
          <a:p>
            <a:pPr marL="228600" indent="-228600" algn="l" defTabSz="1016000">
              <a:lnSpc>
                <a:spcPct val="150000"/>
              </a:lnSpc>
              <a:buClr>
                <a:srgbClr val="000000"/>
              </a:buClr>
              <a:buSzPct val="100000"/>
              <a:buFont typeface="Arial" pitchFamily="34" charset="0"/>
              <a:buAutoNum type="arabicPeriod"/>
            </a:pPr>
            <a:r>
              <a:rPr lang="it-IT" sz="1200" b="1">
                <a:solidFill>
                  <a:schemeClr val="tx1"/>
                </a:solidFill>
                <a:cs typeface="Lucida Sans Unicode" pitchFamily="34" charset="0"/>
              </a:rPr>
              <a:t>LOGISTICA E INFRASTRUTTURE: </a:t>
            </a:r>
            <a:r>
              <a:rPr lang="it-IT" sz="1200">
                <a:solidFill>
                  <a:schemeClr val="tx1"/>
                </a:solidFill>
                <a:cs typeface="Lucida Sans Unicode" pitchFamily="34" charset="0"/>
              </a:rPr>
              <a:t>AGENDA CONDIVISA DELLE AULE</a:t>
            </a:r>
          </a:p>
          <a:p>
            <a:pPr marL="228600" indent="-228600" algn="l" defTabSz="1016000">
              <a:lnSpc>
                <a:spcPct val="150000"/>
              </a:lnSpc>
              <a:buClr>
                <a:srgbClr val="000000"/>
              </a:buClr>
              <a:buSzPct val="100000"/>
              <a:buFont typeface="Arial" pitchFamily="34" charset="0"/>
              <a:buAutoNum type="arabicPeriod"/>
            </a:pPr>
            <a:r>
              <a:rPr lang="it-IT" sz="1200" b="1">
                <a:solidFill>
                  <a:schemeClr val="tx1"/>
                </a:solidFill>
                <a:cs typeface="Lucida Sans Unicode" pitchFamily="34" charset="0"/>
              </a:rPr>
              <a:t>ASPETTI AMMINISTRATIVI: </a:t>
            </a:r>
            <a:r>
              <a:rPr lang="it-IT" sz="1200">
                <a:solidFill>
                  <a:schemeClr val="tx1"/>
                </a:solidFill>
                <a:cs typeface="Lucida Sans Unicode" pitchFamily="34" charset="0"/>
              </a:rPr>
              <a:t>REGOLAMENTO AMMINISTRATIVO INTERNO, REGOLAMENTO SPONSORIZZAZIONI</a:t>
            </a:r>
          </a:p>
          <a:p>
            <a:pPr marL="228600" indent="-228600" algn="l" defTabSz="1016000">
              <a:lnSpc>
                <a:spcPct val="150000"/>
              </a:lnSpc>
              <a:buClr>
                <a:srgbClr val="000000"/>
              </a:buClr>
              <a:buSzPct val="100000"/>
              <a:buFont typeface="Arial" pitchFamily="34" charset="0"/>
              <a:buAutoNum type="arabicPeriod"/>
            </a:pPr>
            <a:r>
              <a:rPr lang="it-IT" sz="1200" b="1">
                <a:solidFill>
                  <a:schemeClr val="tx1"/>
                </a:solidFill>
                <a:cs typeface="Lucida Sans Unicode" pitchFamily="34" charset="0"/>
              </a:rPr>
              <a:t>CONDUZIONE PROCESSO DI ACQUISTO</a:t>
            </a:r>
          </a:p>
          <a:p>
            <a:pPr marL="228600" indent="-228600" algn="l" defTabSz="1016000">
              <a:lnSpc>
                <a:spcPct val="150000"/>
              </a:lnSpc>
              <a:buClr>
                <a:srgbClr val="000000"/>
              </a:buClr>
              <a:buSzPct val="100000"/>
              <a:buFont typeface="Arial" pitchFamily="34" charset="0"/>
              <a:buAutoNum type="arabicPeriod"/>
            </a:pPr>
            <a:r>
              <a:rPr lang="it-IT" sz="1200" b="1" u="sng">
                <a:solidFill>
                  <a:srgbClr val="FF0000"/>
                </a:solidFill>
                <a:cs typeface="Lucida Sans Unicode" pitchFamily="34" charset="0"/>
              </a:rPr>
              <a:t>FLUSSO INFORMATIVO: SOFTWARE GESTIONALE e SOFTWARE DEL DOSSIER (COGEAPS)</a:t>
            </a:r>
            <a:r>
              <a:rPr lang="it-IT" sz="1200" b="1">
                <a:solidFill>
                  <a:schemeClr val="tx1"/>
                </a:solidFill>
                <a:cs typeface="Lucida Sans Unicode" pitchFamily="34" charset="0"/>
              </a:rPr>
              <a:t> </a:t>
            </a:r>
            <a:r>
              <a:rPr lang="it-IT" sz="1200">
                <a:solidFill>
                  <a:schemeClr val="tx1"/>
                </a:solidFill>
                <a:cs typeface="Lucida Sans Unicode" pitchFamily="34" charset="0"/>
              </a:rPr>
              <a:t>ATTUAZIONE PIANO DI COMUNICAZIONE SU PIU’ CANALI (E-MAIL, INTERNET/INTRANET, PIATTAFORMA ON-LINE, NEWSLETTER, BROCHURE/LOCANDINE, ….)</a:t>
            </a:r>
            <a:endParaRPr lang="it-IT" sz="2800">
              <a:solidFill>
                <a:schemeClr val="tx1"/>
              </a:solidFill>
              <a:cs typeface="Lucida Sans Unicode" pitchFamily="34" charset="0"/>
            </a:endParaRPr>
          </a:p>
        </p:txBody>
      </p:sp>
      <p:sp>
        <p:nvSpPr>
          <p:cNvPr id="36879" name="Line 17"/>
          <p:cNvSpPr>
            <a:spLocks noChangeShapeType="1"/>
          </p:cNvSpPr>
          <p:nvPr/>
        </p:nvSpPr>
        <p:spPr bwMode="auto">
          <a:xfrm flipV="1">
            <a:off x="3716338" y="4745038"/>
            <a:ext cx="0" cy="3810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6880" name="Line 18"/>
          <p:cNvSpPr>
            <a:spLocks noChangeShapeType="1"/>
          </p:cNvSpPr>
          <p:nvPr/>
        </p:nvSpPr>
        <p:spPr bwMode="auto">
          <a:xfrm flipV="1">
            <a:off x="4986338" y="4745038"/>
            <a:ext cx="0" cy="3810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6881" name="Line 19"/>
          <p:cNvSpPr>
            <a:spLocks noChangeShapeType="1"/>
          </p:cNvSpPr>
          <p:nvPr/>
        </p:nvSpPr>
        <p:spPr bwMode="auto">
          <a:xfrm flipV="1">
            <a:off x="6256338" y="4745038"/>
            <a:ext cx="0" cy="3810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6882" name="Line 20"/>
          <p:cNvSpPr>
            <a:spLocks noChangeShapeType="1"/>
          </p:cNvSpPr>
          <p:nvPr/>
        </p:nvSpPr>
        <p:spPr bwMode="auto">
          <a:xfrm flipV="1">
            <a:off x="7399338" y="4745038"/>
            <a:ext cx="0" cy="3810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6883" name="Line 21"/>
          <p:cNvSpPr>
            <a:spLocks noChangeShapeType="1"/>
          </p:cNvSpPr>
          <p:nvPr/>
        </p:nvSpPr>
        <p:spPr bwMode="auto">
          <a:xfrm flipV="1">
            <a:off x="8669338" y="4745038"/>
            <a:ext cx="0" cy="3810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6884" name="Text Box 22"/>
          <p:cNvSpPr txBox="1">
            <a:spLocks noChangeArrowheads="1"/>
          </p:cNvSpPr>
          <p:nvPr/>
        </p:nvSpPr>
        <p:spPr bwMode="auto">
          <a:xfrm>
            <a:off x="1319213" y="3730625"/>
            <a:ext cx="1520825"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101599" tIns="50799" rIns="101599" bIns="50799">
            <a:spAutoFit/>
          </a:bodyPr>
          <a:lstStyle>
            <a:lvl1pPr defTabSz="1016000" eaLnBrk="0" hangingPunct="0">
              <a:defRPr>
                <a:solidFill>
                  <a:srgbClr val="000000"/>
                </a:solidFill>
                <a:latin typeface="Arial" pitchFamily="34" charset="0"/>
                <a:ea typeface="ヒラギノ角ゴ Pro W3" charset="-128"/>
                <a:sym typeface="Gill Sans" charset="0"/>
              </a:defRPr>
            </a:lvl1pPr>
            <a:lvl2pPr marL="742950" indent="-285750" defTabSz="1016000" eaLnBrk="0" hangingPunct="0">
              <a:defRPr>
                <a:solidFill>
                  <a:srgbClr val="000000"/>
                </a:solidFill>
                <a:latin typeface="Arial" pitchFamily="34" charset="0"/>
                <a:ea typeface="ヒラギノ角ゴ Pro W3" charset="-128"/>
                <a:sym typeface="Gill Sans" charset="0"/>
              </a:defRPr>
            </a:lvl2pPr>
            <a:lvl3pPr marL="1143000" indent="-228600" defTabSz="1016000" eaLnBrk="0" hangingPunct="0">
              <a:defRPr>
                <a:solidFill>
                  <a:srgbClr val="000000"/>
                </a:solidFill>
                <a:latin typeface="Arial" pitchFamily="34" charset="0"/>
                <a:ea typeface="ヒラギノ角ゴ Pro W3" charset="-128"/>
                <a:sym typeface="Gill Sans" charset="0"/>
              </a:defRPr>
            </a:lvl3pPr>
            <a:lvl4pPr marL="1600200" indent="-228600" defTabSz="1016000" eaLnBrk="0" hangingPunct="0">
              <a:defRPr>
                <a:solidFill>
                  <a:srgbClr val="000000"/>
                </a:solidFill>
                <a:latin typeface="Arial" pitchFamily="34" charset="0"/>
                <a:ea typeface="ヒラギノ角ゴ Pro W3" charset="-128"/>
                <a:sym typeface="Gill Sans" charset="0"/>
              </a:defRPr>
            </a:lvl4pPr>
            <a:lvl5pPr marL="2057400" indent="-228600" defTabSz="1016000" eaLnBrk="0" hangingPunct="0">
              <a:defRPr>
                <a:solidFill>
                  <a:srgbClr val="000000"/>
                </a:solidFill>
                <a:latin typeface="Arial" pitchFamily="34" charset="0"/>
                <a:ea typeface="ヒラギノ角ゴ Pro W3" charset="-128"/>
                <a:sym typeface="Gill Sans" charset="0"/>
              </a:defRPr>
            </a:lvl5pPr>
            <a:lvl6pPr marL="25146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eaLnBrk="1" hangingPunct="1">
              <a:spcBef>
                <a:spcPct val="50000"/>
              </a:spcBef>
            </a:pPr>
            <a:r>
              <a:rPr lang="it-IT" sz="2000">
                <a:solidFill>
                  <a:schemeClr val="accent2"/>
                </a:solidFill>
                <a:cs typeface="Lucida Sans Unicode" pitchFamily="34" charset="0"/>
              </a:rPr>
              <a:t>Processo Primario</a:t>
            </a:r>
          </a:p>
        </p:txBody>
      </p:sp>
      <p:sp>
        <p:nvSpPr>
          <p:cNvPr id="36885" name="Text Box 23"/>
          <p:cNvSpPr txBox="1">
            <a:spLocks noChangeArrowheads="1"/>
          </p:cNvSpPr>
          <p:nvPr/>
        </p:nvSpPr>
        <p:spPr bwMode="auto">
          <a:xfrm>
            <a:off x="1119188" y="5330825"/>
            <a:ext cx="172085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101599" tIns="50799" rIns="101599" bIns="50799">
            <a:spAutoFit/>
          </a:bodyPr>
          <a:lstStyle>
            <a:lvl1pPr defTabSz="1016000" eaLnBrk="0" hangingPunct="0">
              <a:defRPr>
                <a:solidFill>
                  <a:srgbClr val="000000"/>
                </a:solidFill>
                <a:latin typeface="Arial" pitchFamily="34" charset="0"/>
                <a:ea typeface="ヒラギノ角ゴ Pro W3" charset="-128"/>
                <a:sym typeface="Gill Sans" charset="0"/>
              </a:defRPr>
            </a:lvl1pPr>
            <a:lvl2pPr marL="742950" indent="-285750" defTabSz="1016000" eaLnBrk="0" hangingPunct="0">
              <a:defRPr>
                <a:solidFill>
                  <a:srgbClr val="000000"/>
                </a:solidFill>
                <a:latin typeface="Arial" pitchFamily="34" charset="0"/>
                <a:ea typeface="ヒラギノ角ゴ Pro W3" charset="-128"/>
                <a:sym typeface="Gill Sans" charset="0"/>
              </a:defRPr>
            </a:lvl2pPr>
            <a:lvl3pPr marL="1143000" indent="-228600" defTabSz="1016000" eaLnBrk="0" hangingPunct="0">
              <a:defRPr>
                <a:solidFill>
                  <a:srgbClr val="000000"/>
                </a:solidFill>
                <a:latin typeface="Arial" pitchFamily="34" charset="0"/>
                <a:ea typeface="ヒラギノ角ゴ Pro W3" charset="-128"/>
                <a:sym typeface="Gill Sans" charset="0"/>
              </a:defRPr>
            </a:lvl3pPr>
            <a:lvl4pPr marL="1600200" indent="-228600" defTabSz="1016000" eaLnBrk="0" hangingPunct="0">
              <a:defRPr>
                <a:solidFill>
                  <a:srgbClr val="000000"/>
                </a:solidFill>
                <a:latin typeface="Arial" pitchFamily="34" charset="0"/>
                <a:ea typeface="ヒラギノ角ゴ Pro W3" charset="-128"/>
                <a:sym typeface="Gill Sans" charset="0"/>
              </a:defRPr>
            </a:lvl4pPr>
            <a:lvl5pPr marL="2057400" indent="-228600" defTabSz="1016000" eaLnBrk="0" hangingPunct="0">
              <a:defRPr>
                <a:solidFill>
                  <a:srgbClr val="000000"/>
                </a:solidFill>
                <a:latin typeface="Arial" pitchFamily="34" charset="0"/>
                <a:ea typeface="ヒラギノ角ゴ Pro W3" charset="-128"/>
                <a:sym typeface="Gill Sans" charset="0"/>
              </a:defRPr>
            </a:lvl5pPr>
            <a:lvl6pPr marL="25146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6pPr>
            <a:lvl7pPr marL="29718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7pPr>
            <a:lvl8pPr marL="34290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8pPr>
            <a:lvl9pPr marL="3886200" indent="-228600" algn="ctr" defTabSz="1016000" eaLnBrk="0" fontAlgn="base" hangingPunct="0">
              <a:spcBef>
                <a:spcPct val="0"/>
              </a:spcBef>
              <a:spcAft>
                <a:spcPct val="0"/>
              </a:spcAft>
              <a:defRPr>
                <a:solidFill>
                  <a:srgbClr val="000000"/>
                </a:solidFill>
                <a:latin typeface="Arial" pitchFamily="34" charset="0"/>
                <a:ea typeface="ヒラギノ角ゴ Pro W3" charset="-128"/>
                <a:sym typeface="Gill Sans" charset="0"/>
              </a:defRPr>
            </a:lvl9pPr>
          </a:lstStyle>
          <a:p>
            <a:pPr eaLnBrk="1" hangingPunct="1">
              <a:spcBef>
                <a:spcPct val="50000"/>
              </a:spcBef>
            </a:pPr>
            <a:r>
              <a:rPr lang="it-IT" sz="2000">
                <a:solidFill>
                  <a:schemeClr val="accent2"/>
                </a:solidFill>
                <a:cs typeface="Lucida Sans Unicode" pitchFamily="34" charset="0"/>
              </a:rPr>
              <a:t>Processo di Supporto</a:t>
            </a:r>
          </a:p>
        </p:txBody>
      </p:sp>
      <p:sp>
        <p:nvSpPr>
          <p:cNvPr id="305176" name="Rectangle 24"/>
          <p:cNvSpPr>
            <a:spLocks noChangeArrowheads="1"/>
          </p:cNvSpPr>
          <p:nvPr/>
        </p:nvSpPr>
        <p:spPr bwMode="auto">
          <a:xfrm>
            <a:off x="2200275" y="425450"/>
            <a:ext cx="5618163" cy="863600"/>
          </a:xfrm>
          <a:prstGeom prst="rect">
            <a:avLst/>
          </a:prstGeom>
          <a:noFill/>
          <a:ln w="9525">
            <a:noFill/>
            <a:round/>
            <a:headEnd/>
            <a:tailEnd/>
          </a:ln>
          <a:effectLst/>
        </p:spPr>
        <p:txBody>
          <a:bodyPr lIns="38160" tIns="38160" rIns="38160" bIns="38160" anchor="ctr"/>
          <a:lstStyle/>
          <a:p>
            <a:pPr algn="l" eaLnBrk="0" hangingPunct="0">
              <a:defRPr/>
            </a:pPr>
            <a:r>
              <a:rPr lang="it-IT" sz="2400" b="1" dirty="0">
                <a:solidFill>
                  <a:srgbClr val="99212F"/>
                </a:solidFill>
                <a:latin typeface="+mj-lt"/>
                <a:ea typeface="ＭＳ Ｐゴシック" charset="-128"/>
                <a:cs typeface="+mj-cs"/>
                <a:sym typeface="Helvetica" charset="0"/>
              </a:rPr>
              <a:t>Le componenti del sistema formativo</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00275" y="209550"/>
            <a:ext cx="4032250" cy="1152525"/>
          </a:xfrm>
        </p:spPr>
        <p:txBody>
          <a:bodyPr/>
          <a:lstStyle/>
          <a:p>
            <a:r>
              <a:rPr lang="it-IT" smtClean="0"/>
              <a:t>SINTESI DEL PROCESSO</a:t>
            </a:r>
          </a:p>
        </p:txBody>
      </p:sp>
      <p:sp>
        <p:nvSpPr>
          <p:cNvPr id="37891" name="Rectangle 3"/>
          <p:cNvSpPr>
            <a:spLocks noGrp="1" noChangeArrowheads="1"/>
          </p:cNvSpPr>
          <p:nvPr>
            <p:ph type="body" idx="1"/>
          </p:nvPr>
        </p:nvSpPr>
        <p:spPr>
          <a:xfrm>
            <a:off x="3513138" y="1722438"/>
            <a:ext cx="2593975" cy="431800"/>
          </a:xfrm>
        </p:spPr>
        <p:txBody>
          <a:bodyPr/>
          <a:lstStyle/>
          <a:p>
            <a:pPr algn="ctr"/>
            <a:r>
              <a:rPr lang="it-IT" sz="2000" smtClean="0"/>
              <a:t>ANALISI DEI BISOGNI</a:t>
            </a:r>
          </a:p>
        </p:txBody>
      </p:sp>
      <p:sp>
        <p:nvSpPr>
          <p:cNvPr id="37892" name="Rectangle 4"/>
          <p:cNvSpPr>
            <a:spLocks noChangeArrowheads="1"/>
          </p:cNvSpPr>
          <p:nvPr/>
        </p:nvSpPr>
        <p:spPr bwMode="auto">
          <a:xfrm>
            <a:off x="3368675" y="2657475"/>
            <a:ext cx="28813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60" tIns="38160" rIns="38160" bIns="38160"/>
          <a:lstStyle/>
          <a:p>
            <a:pPr defTabSz="449263" eaLnBrk="0" hangingPunct="0"/>
            <a:r>
              <a:rPr lang="it-IT" sz="2000">
                <a:solidFill>
                  <a:schemeClr val="tx1"/>
                </a:solidFill>
                <a:latin typeface="Tahoma" pitchFamily="34" charset="0"/>
                <a:ea typeface="MS PGothic" pitchFamily="34" charset="-128"/>
                <a:sym typeface="Helvetica" charset="0"/>
              </a:rPr>
              <a:t>DOSSIER FORMATIVO ATTESO DI EQUIPÈ</a:t>
            </a:r>
            <a:endParaRPr lang="it-IT" sz="2400">
              <a:solidFill>
                <a:schemeClr val="tx1"/>
              </a:solidFill>
              <a:latin typeface="Tahoma" pitchFamily="34" charset="0"/>
              <a:ea typeface="MS PGothic" pitchFamily="34" charset="-128"/>
              <a:sym typeface="Helvetica" charset="0"/>
            </a:endParaRPr>
          </a:p>
        </p:txBody>
      </p:sp>
      <p:sp>
        <p:nvSpPr>
          <p:cNvPr id="37893" name="Rectangle 5"/>
          <p:cNvSpPr>
            <a:spLocks noChangeArrowheads="1"/>
          </p:cNvSpPr>
          <p:nvPr/>
        </p:nvSpPr>
        <p:spPr bwMode="auto">
          <a:xfrm>
            <a:off x="758825" y="3738563"/>
            <a:ext cx="28797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60" tIns="38160" rIns="38160" bIns="38160"/>
          <a:lstStyle/>
          <a:p>
            <a:pPr defTabSz="449263" eaLnBrk="0" hangingPunct="0"/>
            <a:r>
              <a:rPr lang="it-IT" sz="2000">
                <a:solidFill>
                  <a:schemeClr val="tx1"/>
                </a:solidFill>
                <a:latin typeface="Tahoma" pitchFamily="34" charset="0"/>
                <a:ea typeface="MS PGothic" pitchFamily="34" charset="-128"/>
                <a:sym typeface="Helvetica" charset="0"/>
              </a:rPr>
              <a:t>INDICAZIONI</a:t>
            </a:r>
          </a:p>
          <a:p>
            <a:pPr defTabSz="449263" eaLnBrk="0" hangingPunct="0"/>
            <a:r>
              <a:rPr lang="it-IT" sz="2000">
                <a:solidFill>
                  <a:schemeClr val="tx1"/>
                </a:solidFill>
                <a:latin typeface="Tahoma" pitchFamily="34" charset="0"/>
                <a:ea typeface="MS PGothic" pitchFamily="34" charset="-128"/>
                <a:sym typeface="Helvetica" charset="0"/>
              </a:rPr>
              <a:t>TOP DOWN</a:t>
            </a:r>
          </a:p>
        </p:txBody>
      </p:sp>
      <p:sp>
        <p:nvSpPr>
          <p:cNvPr id="37894" name="Rectangle 6"/>
          <p:cNvSpPr>
            <a:spLocks noChangeArrowheads="1"/>
          </p:cNvSpPr>
          <p:nvPr/>
        </p:nvSpPr>
        <p:spPr bwMode="auto">
          <a:xfrm>
            <a:off x="6161088" y="3665538"/>
            <a:ext cx="35988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60" tIns="38160" rIns="38160" bIns="38160"/>
          <a:lstStyle/>
          <a:p>
            <a:pPr defTabSz="449263" eaLnBrk="0" hangingPunct="0"/>
            <a:r>
              <a:rPr lang="it-IT" sz="2000">
                <a:solidFill>
                  <a:schemeClr val="tx1"/>
                </a:solidFill>
                <a:latin typeface="Tahoma" pitchFamily="34" charset="0"/>
                <a:ea typeface="MS PGothic" pitchFamily="34" charset="-128"/>
                <a:sym typeface="Helvetica" charset="0"/>
              </a:rPr>
              <a:t>AUTOVALUTAZIONE</a:t>
            </a:r>
          </a:p>
          <a:p>
            <a:pPr defTabSz="449263" eaLnBrk="0" hangingPunct="0"/>
            <a:r>
              <a:rPr lang="it-IT" sz="2000">
                <a:solidFill>
                  <a:schemeClr val="tx1"/>
                </a:solidFill>
                <a:latin typeface="Tahoma" pitchFamily="34" charset="0"/>
                <a:ea typeface="MS PGothic" pitchFamily="34" charset="-128"/>
                <a:sym typeface="Helvetica" charset="0"/>
              </a:rPr>
              <a:t>OBIETTIVI/COMPETENZE</a:t>
            </a:r>
          </a:p>
        </p:txBody>
      </p:sp>
      <p:sp>
        <p:nvSpPr>
          <p:cNvPr id="37895" name="Oval 7"/>
          <p:cNvSpPr>
            <a:spLocks noChangeArrowheads="1"/>
          </p:cNvSpPr>
          <p:nvPr/>
        </p:nvSpPr>
        <p:spPr bwMode="auto">
          <a:xfrm>
            <a:off x="903288" y="3665538"/>
            <a:ext cx="2592387" cy="792162"/>
          </a:xfrm>
          <a:prstGeom prst="ellipse">
            <a:avLst/>
          </a:prstGeom>
          <a:noFill/>
          <a:ln w="25400">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37896" name="Oval 8"/>
          <p:cNvSpPr>
            <a:spLocks noChangeArrowheads="1"/>
          </p:cNvSpPr>
          <p:nvPr/>
        </p:nvSpPr>
        <p:spPr bwMode="auto">
          <a:xfrm>
            <a:off x="6161088" y="3451225"/>
            <a:ext cx="3527425" cy="1222375"/>
          </a:xfrm>
          <a:prstGeom prst="ellipse">
            <a:avLst/>
          </a:prstGeom>
          <a:noFill/>
          <a:ln w="25400">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37897" name="Rectangle 9"/>
          <p:cNvSpPr>
            <a:spLocks noChangeArrowheads="1"/>
          </p:cNvSpPr>
          <p:nvPr/>
        </p:nvSpPr>
        <p:spPr bwMode="auto">
          <a:xfrm>
            <a:off x="3405188" y="1649413"/>
            <a:ext cx="2827337" cy="503237"/>
          </a:xfrm>
          <a:prstGeom prst="rect">
            <a:avLst/>
          </a:prstGeom>
          <a:noFill/>
          <a:ln w="25400">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37898" name="Rectangle 10"/>
          <p:cNvSpPr>
            <a:spLocks noChangeArrowheads="1"/>
          </p:cNvSpPr>
          <p:nvPr/>
        </p:nvSpPr>
        <p:spPr bwMode="auto">
          <a:xfrm>
            <a:off x="3332163" y="2657475"/>
            <a:ext cx="2971800" cy="647700"/>
          </a:xfrm>
          <a:prstGeom prst="rect">
            <a:avLst/>
          </a:prstGeom>
          <a:noFill/>
          <a:ln w="25400">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37899" name="Rectangle 11"/>
          <p:cNvSpPr>
            <a:spLocks noChangeArrowheads="1"/>
          </p:cNvSpPr>
          <p:nvPr/>
        </p:nvSpPr>
        <p:spPr bwMode="auto">
          <a:xfrm>
            <a:off x="3332163" y="4962525"/>
            <a:ext cx="2954337" cy="1295400"/>
          </a:xfrm>
          <a:prstGeom prst="rect">
            <a:avLst/>
          </a:prstGeom>
          <a:noFill/>
          <a:ln w="25400">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37900" name="Rectangle 12"/>
          <p:cNvSpPr>
            <a:spLocks noChangeArrowheads="1"/>
          </p:cNvSpPr>
          <p:nvPr/>
        </p:nvSpPr>
        <p:spPr bwMode="auto">
          <a:xfrm>
            <a:off x="3333750" y="5105400"/>
            <a:ext cx="295433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60" tIns="38160" rIns="38160" bIns="38160"/>
          <a:lstStyle/>
          <a:p>
            <a:pPr defTabSz="449263" eaLnBrk="0" hangingPunct="0"/>
            <a:r>
              <a:rPr lang="it-IT" sz="2000">
                <a:solidFill>
                  <a:schemeClr val="tx1"/>
                </a:solidFill>
                <a:latin typeface="Tahoma" pitchFamily="34" charset="0"/>
                <a:ea typeface="MS PGothic" pitchFamily="34" charset="-128"/>
                <a:sym typeface="Helvetica" charset="0"/>
              </a:rPr>
              <a:t>PIANIFICAZIONE</a:t>
            </a:r>
          </a:p>
          <a:p>
            <a:pPr defTabSz="449263" eaLnBrk="0" hangingPunct="0"/>
            <a:r>
              <a:rPr lang="it-IT" sz="2000">
                <a:solidFill>
                  <a:schemeClr val="tx1"/>
                </a:solidFill>
                <a:latin typeface="Tahoma" pitchFamily="34" charset="0"/>
                <a:ea typeface="MS PGothic" pitchFamily="34" charset="-128"/>
                <a:sym typeface="Helvetica" charset="0"/>
              </a:rPr>
              <a:t>EROGAZIONE/CORSO (RES-FSC-FAD)</a:t>
            </a:r>
          </a:p>
        </p:txBody>
      </p:sp>
      <p:sp>
        <p:nvSpPr>
          <p:cNvPr id="37901" name="Rectangle 13"/>
          <p:cNvSpPr>
            <a:spLocks noChangeArrowheads="1"/>
          </p:cNvSpPr>
          <p:nvPr/>
        </p:nvSpPr>
        <p:spPr bwMode="auto">
          <a:xfrm>
            <a:off x="3943350" y="6832600"/>
            <a:ext cx="1731963"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60" tIns="38160" rIns="38160" bIns="38160"/>
          <a:lstStyle/>
          <a:p>
            <a:pPr defTabSz="449263" eaLnBrk="0" hangingPunct="0"/>
            <a:r>
              <a:rPr lang="it-IT" sz="2000">
                <a:solidFill>
                  <a:schemeClr val="tx1"/>
                </a:solidFill>
                <a:latin typeface="Tahoma" pitchFamily="34" charset="0"/>
                <a:ea typeface="MS PGothic" pitchFamily="34" charset="-128"/>
                <a:sym typeface="Helvetica" charset="0"/>
              </a:rPr>
              <a:t>VERIFICA</a:t>
            </a:r>
          </a:p>
        </p:txBody>
      </p:sp>
      <p:sp>
        <p:nvSpPr>
          <p:cNvPr id="37902" name="Rectangle 14"/>
          <p:cNvSpPr>
            <a:spLocks noChangeArrowheads="1"/>
          </p:cNvSpPr>
          <p:nvPr/>
        </p:nvSpPr>
        <p:spPr bwMode="auto">
          <a:xfrm>
            <a:off x="6592888" y="6689725"/>
            <a:ext cx="26654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60" tIns="38160" rIns="38160" bIns="38160"/>
          <a:lstStyle/>
          <a:p>
            <a:pPr defTabSz="449263" eaLnBrk="0" hangingPunct="0"/>
            <a:r>
              <a:rPr lang="it-IT" sz="2000">
                <a:solidFill>
                  <a:schemeClr val="tx1"/>
                </a:solidFill>
                <a:latin typeface="Tahoma" pitchFamily="34" charset="0"/>
                <a:ea typeface="MS PGothic" pitchFamily="34" charset="-128"/>
                <a:sym typeface="Helvetica" charset="0"/>
              </a:rPr>
              <a:t>DOSSIER FORMATIVO FINALE</a:t>
            </a:r>
          </a:p>
        </p:txBody>
      </p:sp>
      <p:sp>
        <p:nvSpPr>
          <p:cNvPr id="37903" name="Rectangle 15"/>
          <p:cNvSpPr>
            <a:spLocks noChangeArrowheads="1"/>
          </p:cNvSpPr>
          <p:nvPr/>
        </p:nvSpPr>
        <p:spPr bwMode="auto">
          <a:xfrm>
            <a:off x="4197350" y="6761163"/>
            <a:ext cx="1225550" cy="503237"/>
          </a:xfrm>
          <a:prstGeom prst="rect">
            <a:avLst/>
          </a:prstGeom>
          <a:noFill/>
          <a:ln w="25400">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37904" name="Rectangle 16"/>
          <p:cNvSpPr>
            <a:spLocks noChangeArrowheads="1"/>
          </p:cNvSpPr>
          <p:nvPr/>
        </p:nvSpPr>
        <p:spPr bwMode="auto">
          <a:xfrm>
            <a:off x="6592888" y="6616700"/>
            <a:ext cx="2736850" cy="792163"/>
          </a:xfrm>
          <a:prstGeom prst="rect">
            <a:avLst/>
          </a:prstGeom>
          <a:noFill/>
          <a:ln w="25400">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37905" name="AutoShape 17"/>
          <p:cNvSpPr>
            <a:spLocks noChangeArrowheads="1"/>
          </p:cNvSpPr>
          <p:nvPr/>
        </p:nvSpPr>
        <p:spPr bwMode="auto">
          <a:xfrm>
            <a:off x="5800725" y="6904038"/>
            <a:ext cx="504825" cy="287337"/>
          </a:xfrm>
          <a:prstGeom prst="rightArrow">
            <a:avLst>
              <a:gd name="adj1" fmla="val 50000"/>
              <a:gd name="adj2" fmla="val 43923"/>
            </a:avLst>
          </a:prstGeom>
          <a:solidFill>
            <a:srgbClr val="800000"/>
          </a:solidFill>
          <a:ln w="9525">
            <a:solidFill>
              <a:schemeClr val="tx1"/>
            </a:solidFill>
            <a:miter lim="800000"/>
            <a:headEnd/>
            <a:tailEnd/>
          </a:ln>
        </p:spPr>
        <p:txBody>
          <a:bodyPr wrap="none" anchor="ctr"/>
          <a:lstStyle/>
          <a:p>
            <a:endParaRPr lang="it-IT"/>
          </a:p>
        </p:txBody>
      </p:sp>
      <p:sp>
        <p:nvSpPr>
          <p:cNvPr id="37906" name="AutoShape 18"/>
          <p:cNvSpPr>
            <a:spLocks noChangeArrowheads="1"/>
          </p:cNvSpPr>
          <p:nvPr/>
        </p:nvSpPr>
        <p:spPr bwMode="auto">
          <a:xfrm>
            <a:off x="4700588" y="6329363"/>
            <a:ext cx="217487" cy="360362"/>
          </a:xfrm>
          <a:prstGeom prst="downArrow">
            <a:avLst>
              <a:gd name="adj1" fmla="val 50000"/>
              <a:gd name="adj2" fmla="val 41423"/>
            </a:avLst>
          </a:prstGeom>
          <a:solidFill>
            <a:srgbClr val="800000"/>
          </a:solidFill>
          <a:ln w="9525">
            <a:solidFill>
              <a:schemeClr val="tx1"/>
            </a:solidFill>
            <a:miter lim="800000"/>
            <a:headEnd/>
            <a:tailEnd/>
          </a:ln>
        </p:spPr>
        <p:txBody>
          <a:bodyPr wrap="none" anchor="ctr"/>
          <a:lstStyle/>
          <a:p>
            <a:endParaRPr lang="it-IT"/>
          </a:p>
        </p:txBody>
      </p:sp>
      <p:sp>
        <p:nvSpPr>
          <p:cNvPr id="37907" name="Line 19"/>
          <p:cNvSpPr>
            <a:spLocks noChangeShapeType="1"/>
          </p:cNvSpPr>
          <p:nvPr/>
        </p:nvSpPr>
        <p:spPr bwMode="auto">
          <a:xfrm flipH="1">
            <a:off x="3783013" y="3449638"/>
            <a:ext cx="360362" cy="358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7908" name="Line 20"/>
          <p:cNvSpPr>
            <a:spLocks noChangeShapeType="1"/>
          </p:cNvSpPr>
          <p:nvPr/>
        </p:nvSpPr>
        <p:spPr bwMode="auto">
          <a:xfrm>
            <a:off x="5584825" y="3449638"/>
            <a:ext cx="361950" cy="358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7909" name="Line 21"/>
          <p:cNvSpPr>
            <a:spLocks noChangeShapeType="1"/>
          </p:cNvSpPr>
          <p:nvPr/>
        </p:nvSpPr>
        <p:spPr bwMode="auto">
          <a:xfrm>
            <a:off x="3495675" y="4313238"/>
            <a:ext cx="503238"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7910" name="Line 22"/>
          <p:cNvSpPr>
            <a:spLocks noChangeShapeType="1"/>
          </p:cNvSpPr>
          <p:nvPr/>
        </p:nvSpPr>
        <p:spPr bwMode="auto">
          <a:xfrm flipH="1">
            <a:off x="5656263" y="4384675"/>
            <a:ext cx="504825"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7911" name="AutoShape 23"/>
          <p:cNvSpPr>
            <a:spLocks noChangeArrowheads="1"/>
          </p:cNvSpPr>
          <p:nvPr/>
        </p:nvSpPr>
        <p:spPr bwMode="auto">
          <a:xfrm>
            <a:off x="4719638" y="2225675"/>
            <a:ext cx="215900" cy="358775"/>
          </a:xfrm>
          <a:prstGeom prst="downArrow">
            <a:avLst>
              <a:gd name="adj1" fmla="val 50000"/>
              <a:gd name="adj2" fmla="val 41544"/>
            </a:avLst>
          </a:prstGeom>
          <a:solidFill>
            <a:srgbClr val="800000"/>
          </a:solidFill>
          <a:ln w="9525">
            <a:solidFill>
              <a:schemeClr val="tx1"/>
            </a:solidFill>
            <a:miter lim="800000"/>
            <a:headEnd/>
            <a:tailEnd/>
          </a:ln>
        </p:spPr>
        <p:txBody>
          <a:bodyPr wrap="none" anchor="ctr"/>
          <a:lstStyle/>
          <a:p>
            <a:endParaRPr lang="it-IT"/>
          </a:p>
        </p:txBody>
      </p:sp>
      <p:sp>
        <p:nvSpPr>
          <p:cNvPr id="37912" name="WordArt 24"/>
          <p:cNvSpPr>
            <a:spLocks noChangeArrowheads="1" noChangeShapeType="1" noTextEdit="1"/>
          </p:cNvSpPr>
          <p:nvPr/>
        </p:nvSpPr>
        <p:spPr bwMode="auto">
          <a:xfrm>
            <a:off x="3711575" y="3595688"/>
            <a:ext cx="2235200" cy="862012"/>
          </a:xfrm>
          <a:prstGeom prst="rect">
            <a:avLst/>
          </a:prstGeom>
          <a:extLst>
            <a:ext uri="{909E8E84-426E-40DD-AFC4-6F175D3DCCD1}">
              <a14:hiddenFill xmlns:a14="http://schemas.microsoft.com/office/drawing/2010/main">
                <a:solidFill>
                  <a:srgbClr val="FFFFFF"/>
                </a:solidFill>
              </a14:hiddenFill>
            </a:ext>
          </a:extLst>
        </p:spPr>
        <p:txBody>
          <a:bodyPr wrap="none" fromWordArt="1">
            <a:prstTxWarp prst="textSlantUp">
              <a:avLst>
                <a:gd name="adj" fmla="val 55556"/>
              </a:avLst>
            </a:prstTxWarp>
          </a:bodyPr>
          <a:lstStyle/>
          <a:p>
            <a:r>
              <a:rPr lang="it-IT" sz="800" kern="10">
                <a:ln w="9525">
                  <a:solidFill>
                    <a:srgbClr val="000000"/>
                  </a:solidFill>
                  <a:round/>
                  <a:headEnd/>
                  <a:tailEnd/>
                </a:ln>
                <a:noFill/>
                <a:latin typeface="Arial Black"/>
              </a:rPr>
              <a:t>MAPPATURA</a:t>
            </a:r>
          </a:p>
          <a:p>
            <a:r>
              <a:rPr lang="it-IT" sz="800" kern="10">
                <a:ln w="9525">
                  <a:solidFill>
                    <a:srgbClr val="000000"/>
                  </a:solidFill>
                  <a:round/>
                  <a:headEnd/>
                  <a:tailEnd/>
                </a:ln>
                <a:noFill/>
                <a:latin typeface="Arial Black"/>
              </a:rPr>
              <a:t>COMPETENZE</a:t>
            </a:r>
          </a:p>
        </p:txBody>
      </p:sp>
      <p:sp>
        <p:nvSpPr>
          <p:cNvPr id="37913" name="Oval 7"/>
          <p:cNvSpPr>
            <a:spLocks noChangeArrowheads="1"/>
          </p:cNvSpPr>
          <p:nvPr/>
        </p:nvSpPr>
        <p:spPr bwMode="auto">
          <a:xfrm>
            <a:off x="111125" y="5178425"/>
            <a:ext cx="2592388" cy="792163"/>
          </a:xfrm>
          <a:prstGeom prst="ellipse">
            <a:avLst/>
          </a:prstGeom>
          <a:noFill/>
          <a:ln w="25400">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37914" name="Rectangle 5"/>
          <p:cNvSpPr>
            <a:spLocks noChangeArrowheads="1"/>
          </p:cNvSpPr>
          <p:nvPr/>
        </p:nvSpPr>
        <p:spPr bwMode="auto">
          <a:xfrm>
            <a:off x="39688" y="5249863"/>
            <a:ext cx="28797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60" tIns="38160" rIns="38160" bIns="38160"/>
          <a:lstStyle/>
          <a:p>
            <a:pPr defTabSz="449263" eaLnBrk="0" hangingPunct="0"/>
            <a:r>
              <a:rPr lang="it-IT" sz="4000">
                <a:solidFill>
                  <a:schemeClr val="tx1"/>
                </a:solidFill>
                <a:latin typeface="Tahoma" pitchFamily="34" charset="0"/>
                <a:ea typeface="MS PGothic" pitchFamily="34" charset="-128"/>
                <a:sym typeface="Helvetica" charset="0"/>
              </a:rPr>
              <a:t>P.A.F.</a:t>
            </a:r>
          </a:p>
        </p:txBody>
      </p:sp>
      <p:sp>
        <p:nvSpPr>
          <p:cNvPr id="37915" name="Line 22"/>
          <p:cNvSpPr>
            <a:spLocks noChangeShapeType="1"/>
          </p:cNvSpPr>
          <p:nvPr/>
        </p:nvSpPr>
        <p:spPr bwMode="auto">
          <a:xfrm>
            <a:off x="2776538" y="5538788"/>
            <a:ext cx="5032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00275" y="354013"/>
            <a:ext cx="5400675" cy="1006475"/>
          </a:xfrm>
        </p:spPr>
        <p:txBody>
          <a:bodyPr/>
          <a:lstStyle/>
          <a:p>
            <a:r>
              <a:rPr lang="it-IT" smtClean="0"/>
              <a:t>SOFTWARE GESTIONALE </a:t>
            </a:r>
            <a:br>
              <a:rPr lang="it-IT" smtClean="0"/>
            </a:br>
            <a:r>
              <a:rPr lang="it-IT" smtClean="0"/>
              <a:t>DELLA FORMAZIONE COME RISORSA INDISPENSABILE</a:t>
            </a:r>
          </a:p>
        </p:txBody>
      </p:sp>
      <p:pic>
        <p:nvPicPr>
          <p:cNvPr id="38915" name="Picture 4"/>
          <p:cNvPicPr>
            <a:picLocks noChangeArrowheads="1"/>
          </p:cNvPicPr>
          <p:nvPr/>
        </p:nvPicPr>
        <p:blipFill>
          <a:blip r:embed="rId3">
            <a:extLst>
              <a:ext uri="{28A0092B-C50C-407E-A947-70E740481C1C}">
                <a14:useLocalDpi xmlns:a14="http://schemas.microsoft.com/office/drawing/2010/main" val="0"/>
              </a:ext>
            </a:extLst>
          </a:blip>
          <a:srcRect l="11821" t="11198" r="12576" b="21745"/>
          <a:stretch>
            <a:fillRect/>
          </a:stretch>
        </p:blipFill>
        <p:spPr bwMode="auto">
          <a:xfrm>
            <a:off x="974725" y="1722438"/>
            <a:ext cx="8412163" cy="5470525"/>
          </a:xfrm>
          <a:prstGeom prst="rect">
            <a:avLst/>
          </a:prstGeom>
          <a:noFill/>
          <a:ln w="25400">
            <a:solidFill>
              <a:srgbClr val="00999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idx="4294967295"/>
          </p:nvPr>
        </p:nvSpPr>
        <p:spPr>
          <a:xfrm>
            <a:off x="2200275" y="209550"/>
            <a:ext cx="4679950" cy="1152525"/>
          </a:xfrm>
        </p:spPr>
        <p:txBody>
          <a:bodyPr/>
          <a:lstStyle/>
          <a:p>
            <a:r>
              <a:rPr lang="it-IT" smtClean="0"/>
              <a:t>SOFTWARE GESTIONALE</a:t>
            </a:r>
            <a:br>
              <a:rPr lang="it-IT" smtClean="0"/>
            </a:br>
            <a:r>
              <a:rPr lang="it-IT" smtClean="0"/>
              <a:t>PER LA FORMAZIONE </a:t>
            </a:r>
          </a:p>
        </p:txBody>
      </p:sp>
      <p:sp>
        <p:nvSpPr>
          <p:cNvPr id="39939" name="Rectangle 5"/>
          <p:cNvSpPr>
            <a:spLocks noGrp="1" noChangeArrowheads="1"/>
          </p:cNvSpPr>
          <p:nvPr>
            <p:ph type="body" idx="4294967295"/>
          </p:nvPr>
        </p:nvSpPr>
        <p:spPr>
          <a:xfrm>
            <a:off x="615950" y="1793875"/>
            <a:ext cx="9217025" cy="5400675"/>
          </a:xfrm>
        </p:spPr>
        <p:txBody>
          <a:bodyPr/>
          <a:lstStyle/>
          <a:p>
            <a:pPr eaLnBrk="1" hangingPunct="1">
              <a:lnSpc>
                <a:spcPct val="90000"/>
              </a:lnSpc>
              <a:spcBef>
                <a:spcPct val="50000"/>
              </a:spcBef>
            </a:pPr>
            <a:r>
              <a:rPr lang="it-IT" sz="2700" smtClean="0"/>
              <a:t>Consente una integrazione/collaborazione con la </a:t>
            </a:r>
            <a:r>
              <a:rPr lang="it-IT" sz="2700" u="sng" smtClean="0"/>
              <a:t>rete professionale</a:t>
            </a:r>
            <a:r>
              <a:rPr lang="it-IT" sz="2700" smtClean="0"/>
              <a:t> per la progettazione/realizzazione dei Corsi, attraverso il WEB (realizzazione del PFA)</a:t>
            </a:r>
          </a:p>
          <a:p>
            <a:pPr eaLnBrk="1" hangingPunct="1">
              <a:lnSpc>
                <a:spcPct val="90000"/>
              </a:lnSpc>
              <a:spcBef>
                <a:spcPct val="50000"/>
              </a:spcBef>
            </a:pPr>
            <a:r>
              <a:rPr lang="it-IT" sz="2700" smtClean="0"/>
              <a:t>Consente all’</a:t>
            </a:r>
            <a:r>
              <a:rPr lang="it-IT" sz="2700" u="sng" smtClean="0"/>
              <a:t>utente finale</a:t>
            </a:r>
            <a:r>
              <a:rPr lang="it-IT" sz="2700" smtClean="0"/>
              <a:t> una partecipazione </a:t>
            </a:r>
            <a:r>
              <a:rPr lang="it-IT" sz="2700" i="1" smtClean="0"/>
              <a:t>on line</a:t>
            </a:r>
            <a:r>
              <a:rPr lang="it-IT" sz="2700" b="1" smtClean="0"/>
              <a:t> </a:t>
            </a:r>
            <a:r>
              <a:rPr lang="it-IT" sz="2700" smtClean="0"/>
              <a:t>al processo formativo, anche in termini organizzativi</a:t>
            </a:r>
          </a:p>
          <a:p>
            <a:pPr eaLnBrk="1" hangingPunct="1">
              <a:lnSpc>
                <a:spcPct val="90000"/>
              </a:lnSpc>
              <a:spcBef>
                <a:spcPct val="50000"/>
              </a:spcBef>
            </a:pPr>
            <a:r>
              <a:rPr lang="it-IT" sz="2700" smtClean="0"/>
              <a:t>Genera </a:t>
            </a:r>
            <a:r>
              <a:rPr lang="it-IT" sz="2700" u="sng" smtClean="0"/>
              <a:t>attestati di partecipazione</a:t>
            </a:r>
            <a:r>
              <a:rPr lang="it-IT" sz="2700" smtClean="0"/>
              <a:t> ed ECM firmati elettronicamente</a:t>
            </a:r>
          </a:p>
          <a:p>
            <a:pPr eaLnBrk="1" hangingPunct="1">
              <a:lnSpc>
                <a:spcPct val="90000"/>
              </a:lnSpc>
              <a:spcBef>
                <a:spcPct val="50000"/>
              </a:spcBef>
            </a:pPr>
            <a:r>
              <a:rPr lang="it-IT" sz="2700" smtClean="0"/>
              <a:t>Lo progettazione e realizzazione dei corsi si basa sugli </a:t>
            </a:r>
            <a:r>
              <a:rPr lang="it-IT" sz="2700" u="sng" smtClean="0"/>
              <a:t>obiettivi formativi nazionali</a:t>
            </a:r>
            <a:r>
              <a:rPr lang="it-IT" sz="2700" smtClean="0"/>
              <a:t> di Agenas e sul dossier formativo</a:t>
            </a:r>
          </a:p>
          <a:p>
            <a:pPr eaLnBrk="1" hangingPunct="1">
              <a:lnSpc>
                <a:spcPct val="90000"/>
              </a:lnSpc>
              <a:spcBef>
                <a:spcPct val="50000"/>
              </a:spcBef>
            </a:pPr>
            <a:r>
              <a:rPr lang="it-IT" sz="2700" smtClean="0"/>
              <a:t>La reportistica finale viene prodotta secondo gli </a:t>
            </a:r>
            <a:r>
              <a:rPr lang="it-IT" sz="2700" u="sng" smtClean="0"/>
              <a:t>standard “xml”</a:t>
            </a:r>
            <a:r>
              <a:rPr lang="it-IT" sz="2700" smtClean="0"/>
              <a:t> previsti da Agenas/Cogeaps</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982788" y="280988"/>
            <a:ext cx="8177212" cy="1152525"/>
          </a:xfrm>
        </p:spPr>
        <p:txBody>
          <a:bodyPr/>
          <a:lstStyle/>
          <a:p>
            <a:r>
              <a:rPr lang="it-IT" smtClean="0"/>
              <a:t>Integrazione Software Dossier</a:t>
            </a:r>
          </a:p>
        </p:txBody>
      </p:sp>
      <p:sp>
        <p:nvSpPr>
          <p:cNvPr id="40963" name="Rectangle 3"/>
          <p:cNvSpPr>
            <a:spLocks noGrp="1" noChangeArrowheads="1"/>
          </p:cNvSpPr>
          <p:nvPr>
            <p:ph type="body" idx="1"/>
          </p:nvPr>
        </p:nvSpPr>
        <p:spPr>
          <a:xfrm>
            <a:off x="398463" y="2009775"/>
            <a:ext cx="3744912" cy="1944688"/>
          </a:xfrm>
        </p:spPr>
        <p:txBody>
          <a:bodyPr/>
          <a:lstStyle/>
          <a:p>
            <a:pPr marL="0" indent="0" defTabSz="449263"/>
            <a:r>
              <a:rPr lang="it-IT" smtClean="0">
                <a:solidFill>
                  <a:srgbClr val="404040"/>
                </a:solidFill>
                <a:cs typeface="Times New Roman" pitchFamily="18" charset="0"/>
              </a:rPr>
              <a:t>STRUMENTO INDISPENSABILE</a:t>
            </a:r>
          </a:p>
          <a:p>
            <a:pPr marL="0" indent="0" defTabSz="449263"/>
            <a:r>
              <a:rPr lang="it-IT" smtClean="0">
                <a:solidFill>
                  <a:srgbClr val="404040"/>
                </a:solidFill>
                <a:cs typeface="Times New Roman" pitchFamily="18" charset="0"/>
              </a:rPr>
              <a:t>SOFTWARE GESTIONALE DELLA FORMAZIONE</a:t>
            </a:r>
          </a:p>
        </p:txBody>
      </p:sp>
      <p:pic>
        <p:nvPicPr>
          <p:cNvPr id="40964" name="Picture 4"/>
          <p:cNvPicPr>
            <a:picLocks noChangeArrowheads="1"/>
          </p:cNvPicPr>
          <p:nvPr/>
        </p:nvPicPr>
        <p:blipFill>
          <a:blip r:embed="rId3">
            <a:extLst>
              <a:ext uri="{28A0092B-C50C-407E-A947-70E740481C1C}">
                <a14:useLocalDpi xmlns:a14="http://schemas.microsoft.com/office/drawing/2010/main" val="0"/>
              </a:ext>
            </a:extLst>
          </a:blip>
          <a:srcRect l="11821" t="11198" r="12576" b="21745"/>
          <a:stretch>
            <a:fillRect/>
          </a:stretch>
        </p:blipFill>
        <p:spPr bwMode="auto">
          <a:xfrm>
            <a:off x="5295900" y="1433513"/>
            <a:ext cx="4465638" cy="3022600"/>
          </a:xfrm>
          <a:prstGeom prst="rect">
            <a:avLst/>
          </a:prstGeom>
          <a:noFill/>
          <a:ln w="25400">
            <a:solidFill>
              <a:srgbClr val="009999"/>
            </a:solidFill>
            <a:miter lim="800000"/>
            <a:headEnd/>
            <a:tailEnd/>
          </a:ln>
          <a:extLst>
            <a:ext uri="{909E8E84-426E-40DD-AFC4-6F175D3DCCD1}">
              <a14:hiddenFill xmlns:a14="http://schemas.microsoft.com/office/drawing/2010/main">
                <a:solidFill>
                  <a:srgbClr val="FFFFFF"/>
                </a:solidFill>
              </a14:hiddenFill>
            </a:ext>
          </a:extLst>
        </p:spPr>
      </p:pic>
      <p:sp>
        <p:nvSpPr>
          <p:cNvPr id="317445" name="Text Box 5"/>
          <p:cNvSpPr txBox="1">
            <a:spLocks noChangeArrowheads="1"/>
          </p:cNvSpPr>
          <p:nvPr/>
        </p:nvSpPr>
        <p:spPr bwMode="auto">
          <a:xfrm>
            <a:off x="255588" y="5178425"/>
            <a:ext cx="4641850" cy="1570038"/>
          </a:xfrm>
          <a:prstGeom prst="rect">
            <a:avLst/>
          </a:prstGeom>
          <a:noFill/>
          <a:ln w="9525">
            <a:noFill/>
            <a:miter lim="800000"/>
            <a:headEnd/>
            <a:tailEnd/>
          </a:ln>
          <a:effectLst/>
        </p:spPr>
        <p:txBody>
          <a:bodyPr>
            <a:spAutoFit/>
          </a:bodyPr>
          <a:lstStyle/>
          <a:p>
            <a:pPr algn="l">
              <a:buClr>
                <a:srgbClr val="000000"/>
              </a:buClr>
              <a:buSzPct val="100000"/>
              <a:buFont typeface="Times New Roman" pitchFamily="18" charset="0"/>
              <a:buNone/>
              <a:defRPr/>
            </a:pPr>
            <a:r>
              <a:rPr lang="it-IT" sz="2400" dirty="0">
                <a:solidFill>
                  <a:srgbClr val="404040"/>
                </a:solidFill>
                <a:latin typeface="+mn-lt"/>
                <a:cs typeface="Times New Roman" pitchFamily="18" charset="0"/>
              </a:rPr>
              <a:t>STRUMENTO </a:t>
            </a:r>
            <a:r>
              <a:rPr lang="it-IT" sz="2400" dirty="0" err="1">
                <a:solidFill>
                  <a:srgbClr val="404040"/>
                </a:solidFill>
                <a:latin typeface="+mn-lt"/>
                <a:cs typeface="Times New Roman" pitchFamily="18" charset="0"/>
              </a:rPr>
              <a:t>DI</a:t>
            </a:r>
            <a:r>
              <a:rPr lang="it-IT" sz="2400" dirty="0">
                <a:solidFill>
                  <a:srgbClr val="404040"/>
                </a:solidFill>
                <a:latin typeface="+mn-lt"/>
                <a:cs typeface="Times New Roman" pitchFamily="18" charset="0"/>
              </a:rPr>
              <a:t> SINTESI</a:t>
            </a:r>
          </a:p>
          <a:p>
            <a:pPr algn="l">
              <a:buClr>
                <a:srgbClr val="000000"/>
              </a:buClr>
              <a:buSzPct val="100000"/>
              <a:buFont typeface="Times New Roman" pitchFamily="18" charset="0"/>
              <a:buNone/>
              <a:defRPr/>
            </a:pPr>
            <a:r>
              <a:rPr lang="it-IT" sz="2400" dirty="0">
                <a:solidFill>
                  <a:srgbClr val="404040"/>
                </a:solidFill>
                <a:latin typeface="+mn-lt"/>
                <a:cs typeface="Times New Roman" pitchFamily="18" charset="0"/>
              </a:rPr>
              <a:t>DOSSIER FORMATIVO </a:t>
            </a:r>
            <a:r>
              <a:rPr lang="it-IT" sz="2400" dirty="0" err="1">
                <a:solidFill>
                  <a:srgbClr val="404040"/>
                </a:solidFill>
                <a:latin typeface="+mn-lt"/>
                <a:cs typeface="Times New Roman" pitchFamily="18" charset="0"/>
              </a:rPr>
              <a:t>DI</a:t>
            </a:r>
            <a:r>
              <a:rPr lang="it-IT" sz="2400" dirty="0">
                <a:solidFill>
                  <a:srgbClr val="404040"/>
                </a:solidFill>
                <a:latin typeface="+mn-lt"/>
                <a:cs typeface="Times New Roman" pitchFamily="18" charset="0"/>
              </a:rPr>
              <a:t> EQUIPÈ sperimentazione nazionale COGEAPS </a:t>
            </a:r>
          </a:p>
        </p:txBody>
      </p:sp>
      <p:pic>
        <p:nvPicPr>
          <p:cNvPr id="4096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l="2130" t="14102" r="1666" b="11992"/>
          <a:stretch>
            <a:fillRect/>
          </a:stretch>
        </p:blipFill>
        <p:spPr bwMode="auto">
          <a:xfrm>
            <a:off x="5297488" y="4829175"/>
            <a:ext cx="4575175" cy="243681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40967" name="Freccia bidirezionale verticale 8"/>
          <p:cNvSpPr>
            <a:spLocks noChangeArrowheads="1"/>
          </p:cNvSpPr>
          <p:nvPr/>
        </p:nvSpPr>
        <p:spPr bwMode="auto">
          <a:xfrm>
            <a:off x="1192213" y="4241800"/>
            <a:ext cx="431800" cy="792163"/>
          </a:xfrm>
          <a:prstGeom prst="upDownArrow">
            <a:avLst>
              <a:gd name="adj1" fmla="val 50000"/>
              <a:gd name="adj2" fmla="val 50034"/>
            </a:avLst>
          </a:prstGeom>
          <a:solidFill>
            <a:schemeClr val="accent1"/>
          </a:solidFill>
          <a:ln w="25400" algn="ctr">
            <a:solidFill>
              <a:srgbClr val="000000"/>
            </a:solidFill>
            <a:round/>
            <a:headEnd/>
            <a:tailEnd/>
          </a:ln>
        </p:spPr>
        <p:txBody>
          <a:bodyPr/>
          <a:lstStyle/>
          <a:p>
            <a:endParaRPr lang="it-IT" sz="2400" b="1"/>
          </a:p>
        </p:txBody>
      </p:sp>
      <p:sp>
        <p:nvSpPr>
          <p:cNvPr id="40968" name="Freccia bidirezionale verticale 9"/>
          <p:cNvSpPr>
            <a:spLocks noChangeArrowheads="1"/>
          </p:cNvSpPr>
          <p:nvPr/>
        </p:nvSpPr>
        <p:spPr bwMode="auto">
          <a:xfrm>
            <a:off x="7312025" y="4241800"/>
            <a:ext cx="431800" cy="792163"/>
          </a:xfrm>
          <a:prstGeom prst="upDownArrow">
            <a:avLst>
              <a:gd name="adj1" fmla="val 50000"/>
              <a:gd name="adj2" fmla="val 50034"/>
            </a:avLst>
          </a:prstGeom>
          <a:solidFill>
            <a:schemeClr val="accent1"/>
          </a:solidFill>
          <a:ln w="25400" algn="ctr">
            <a:solidFill>
              <a:srgbClr val="000000"/>
            </a:solidFill>
            <a:round/>
            <a:headEnd/>
            <a:tailEnd/>
          </a:ln>
        </p:spPr>
        <p:txBody>
          <a:bodyPr/>
          <a:lstStyle/>
          <a:p>
            <a:endParaRPr lang="it-IT" sz="2400" b="1"/>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endParaRPr lang="it-IT" smtClean="0"/>
          </a:p>
        </p:txBody>
      </p:sp>
      <p:sp>
        <p:nvSpPr>
          <p:cNvPr id="41987" name="Rectangle 3"/>
          <p:cNvSpPr>
            <a:spLocks noGrp="1" noChangeArrowheads="1"/>
          </p:cNvSpPr>
          <p:nvPr>
            <p:ph type="body" idx="1"/>
          </p:nvPr>
        </p:nvSpPr>
        <p:spPr>
          <a:xfrm>
            <a:off x="903288" y="2657475"/>
            <a:ext cx="8713787" cy="3467100"/>
          </a:xfrm>
        </p:spPr>
        <p:txBody>
          <a:bodyPr/>
          <a:lstStyle/>
          <a:p>
            <a:r>
              <a:rPr lang="it-IT" sz="3600" b="1" smtClean="0">
                <a:solidFill>
                  <a:srgbClr val="A50021"/>
                </a:solidFill>
              </a:rPr>
              <a:t>RIFLESSIONI E CONCLUSIONI</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olo 1"/>
          <p:cNvSpPr>
            <a:spLocks noGrp="1"/>
          </p:cNvSpPr>
          <p:nvPr>
            <p:ph type="title"/>
          </p:nvPr>
        </p:nvSpPr>
        <p:spPr/>
        <p:txBody>
          <a:bodyPr/>
          <a:lstStyle/>
          <a:p>
            <a:endParaRPr lang="it-IT" smtClean="0"/>
          </a:p>
        </p:txBody>
      </p:sp>
      <p:sp>
        <p:nvSpPr>
          <p:cNvPr id="43011" name="Segnaposto contenuto 2"/>
          <p:cNvSpPr>
            <a:spLocks noGrp="1"/>
          </p:cNvSpPr>
          <p:nvPr>
            <p:ph idx="1"/>
          </p:nvPr>
        </p:nvSpPr>
        <p:spPr>
          <a:xfrm>
            <a:off x="400050" y="1793875"/>
            <a:ext cx="9359900" cy="5545138"/>
          </a:xfrm>
        </p:spPr>
        <p:txBody>
          <a:bodyPr/>
          <a:lstStyle/>
          <a:p>
            <a:pPr marL="457200" indent="-457200">
              <a:spcBef>
                <a:spcPts val="1200"/>
              </a:spcBef>
              <a:spcAft>
                <a:spcPts val="1200"/>
              </a:spcAft>
              <a:buFont typeface="Tahoma" pitchFamily="34" charset="0"/>
              <a:buAutoNum type="arabicPeriod"/>
            </a:pPr>
            <a:r>
              <a:rPr lang="it-IT" sz="2000" smtClean="0"/>
              <a:t>La Sperimentazione sul dossier formativo di gruppo ha consentito di studiare, analizzare e riflettere sullo strumento nella fase di analisi dei bisogni e programmazione.</a:t>
            </a:r>
          </a:p>
          <a:p>
            <a:pPr marL="457200" indent="-457200">
              <a:spcBef>
                <a:spcPts val="1200"/>
              </a:spcBef>
              <a:spcAft>
                <a:spcPts val="1200"/>
              </a:spcAft>
              <a:buFont typeface="Tahoma" pitchFamily="34" charset="0"/>
              <a:buAutoNum type="arabicPeriod"/>
            </a:pPr>
            <a:r>
              <a:rPr lang="it-IT" sz="2000" smtClean="0"/>
              <a:t>Va integrato nel processo di gestione della formazione nelle Aziende Sanitarie</a:t>
            </a:r>
          </a:p>
          <a:p>
            <a:pPr marL="457200" indent="-457200">
              <a:spcBef>
                <a:spcPts val="1200"/>
              </a:spcBef>
              <a:spcAft>
                <a:spcPts val="1200"/>
              </a:spcAft>
              <a:buFont typeface="Tahoma" pitchFamily="34" charset="0"/>
              <a:buAutoNum type="arabicPeriod"/>
            </a:pPr>
            <a:r>
              <a:rPr lang="it-IT" sz="2000" smtClean="0"/>
              <a:t>La capacità di costruire un DF atteso qualificante diventa la base  per la valutazione del Dossier realizzato</a:t>
            </a:r>
          </a:p>
          <a:p>
            <a:pPr marL="457200" indent="-457200">
              <a:spcBef>
                <a:spcPts val="1200"/>
              </a:spcBef>
              <a:spcAft>
                <a:spcPts val="1200"/>
              </a:spcAft>
              <a:buFont typeface="Tahoma" pitchFamily="34" charset="0"/>
              <a:buAutoNum type="arabicPeriod"/>
            </a:pPr>
            <a:r>
              <a:rPr lang="it-IT" sz="2000" smtClean="0"/>
              <a:t>La Commissione Nazionale dovrà orientare la % tra le tre aree e definire la % libera per il professionista (20%?)</a:t>
            </a:r>
          </a:p>
          <a:p>
            <a:pPr marL="457200" indent="-457200">
              <a:spcBef>
                <a:spcPts val="1200"/>
              </a:spcBef>
              <a:spcAft>
                <a:spcPts val="1200"/>
              </a:spcAft>
              <a:buFont typeface="Tahoma" pitchFamily="34" charset="0"/>
              <a:buAutoNum type="arabicPeriod"/>
            </a:pPr>
            <a:r>
              <a:rPr lang="it-IT" sz="2000" smtClean="0"/>
              <a:t>I software gestionali delle Aziende dovrebbero interfacciarsi con il Software di Cogeaps per il Dossier Formativo</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olo 1"/>
          <p:cNvSpPr>
            <a:spLocks noGrp="1"/>
          </p:cNvSpPr>
          <p:nvPr>
            <p:ph type="title"/>
          </p:nvPr>
        </p:nvSpPr>
        <p:spPr/>
        <p:txBody>
          <a:bodyPr/>
          <a:lstStyle/>
          <a:p>
            <a:endParaRPr lang="it-IT" smtClean="0"/>
          </a:p>
        </p:txBody>
      </p:sp>
      <p:sp>
        <p:nvSpPr>
          <p:cNvPr id="44035" name="Segnaposto contenuto 2"/>
          <p:cNvSpPr>
            <a:spLocks noGrp="1"/>
          </p:cNvSpPr>
          <p:nvPr>
            <p:ph idx="1"/>
          </p:nvPr>
        </p:nvSpPr>
        <p:spPr>
          <a:xfrm>
            <a:off x="255588" y="1793875"/>
            <a:ext cx="9720262" cy="5400675"/>
          </a:xfrm>
        </p:spPr>
        <p:txBody>
          <a:bodyPr/>
          <a:lstStyle/>
          <a:p>
            <a:pPr marL="457200" indent="-457200">
              <a:spcBef>
                <a:spcPts val="1200"/>
              </a:spcBef>
              <a:spcAft>
                <a:spcPts val="1200"/>
              </a:spcAft>
              <a:buFont typeface="Tahoma" pitchFamily="34" charset="0"/>
              <a:buAutoNum type="arabicPeriod" startAt="6"/>
            </a:pPr>
            <a:r>
              <a:rPr lang="it-IT" sz="2000" smtClean="0"/>
              <a:t>È opportuno che i dati del Dossier inviati generino un feedback alle Aziende attraverso le Regioni con i crediti complessivi acquisiti dal professionista</a:t>
            </a:r>
          </a:p>
          <a:p>
            <a:pPr marL="457200" indent="-457200">
              <a:spcBef>
                <a:spcPts val="1200"/>
              </a:spcBef>
              <a:spcAft>
                <a:spcPts val="1200"/>
              </a:spcAft>
              <a:buFont typeface="Tahoma" pitchFamily="34" charset="0"/>
              <a:buAutoNum type="arabicPeriod" startAt="6"/>
            </a:pPr>
            <a:r>
              <a:rPr lang="it-IT" sz="2000" smtClean="0"/>
              <a:t>Vi sono tre aree che si sovrappongono nelle 29 tra le tre macroaree con evidente difficoltà di programmazione (Epidemiologia e prevenzione della salute, Argomenti di carattere generale, Tematiche speciali del SSN e SSR)</a:t>
            </a:r>
          </a:p>
          <a:p>
            <a:pPr marL="457200" indent="-457200">
              <a:spcBef>
                <a:spcPts val="1200"/>
              </a:spcBef>
              <a:spcAft>
                <a:spcPts val="1200"/>
              </a:spcAft>
              <a:buFont typeface="Tahoma" pitchFamily="34" charset="0"/>
              <a:buAutoNum type="arabicPeriod" startAt="6"/>
            </a:pPr>
            <a:r>
              <a:rPr lang="it-IT" sz="2000" smtClean="0"/>
              <a:t>Si auspica la sperimentazione di un modello semplice ed attuabile di valutazione delle competenze con modalità top down e bottom up e la diffusione di un modello di software gestionale della formazione che si integri con il software del dossier formativo</a:t>
            </a:r>
          </a:p>
          <a:p>
            <a:pPr marL="457200" indent="-457200">
              <a:spcBef>
                <a:spcPts val="1200"/>
              </a:spcBef>
              <a:spcAft>
                <a:spcPts val="1200"/>
              </a:spcAft>
              <a:buFont typeface="Tahoma" pitchFamily="34" charset="0"/>
              <a:buAutoNum type="arabicPeriod" startAt="6"/>
            </a:pPr>
            <a:r>
              <a:rPr lang="it-IT" sz="2000" smtClean="0"/>
              <a:t>Sviluppo futuro della fasi di verifica prevista nel dossier formativo</a:t>
            </a:r>
          </a:p>
          <a:p>
            <a:pPr marL="457200" indent="-457200">
              <a:spcBef>
                <a:spcPts val="1200"/>
              </a:spcBef>
              <a:spcAft>
                <a:spcPts val="1200"/>
              </a:spcAft>
              <a:buFont typeface="Tahoma" pitchFamily="34" charset="0"/>
              <a:buAutoNum type="arabicPeriod" startAt="6"/>
            </a:pPr>
            <a:r>
              <a:rPr lang="it-IT" sz="2000" smtClean="0"/>
              <a:t>Dal Dossier Formativo di Gruppo le Aziende potranno sviluppare la capacità di giungere al Dossier Formativo Individuale d’intesa con Agenas, Cogeaps e Regioni</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2200275" y="354013"/>
            <a:ext cx="4967288" cy="935037"/>
          </a:xfrm>
        </p:spPr>
        <p:txBody>
          <a:bodyPr/>
          <a:lstStyle/>
          <a:p>
            <a:r>
              <a:rPr lang="it-IT" sz="2000" b="0" smtClean="0"/>
              <a:t/>
            </a:r>
            <a:br>
              <a:rPr lang="it-IT" sz="2000" b="0" smtClean="0"/>
            </a:br>
            <a:r>
              <a:rPr lang="it-IT" sz="2000" b="0" smtClean="0"/>
              <a:t/>
            </a:r>
            <a:br>
              <a:rPr lang="it-IT" sz="2000" b="0" smtClean="0"/>
            </a:br>
            <a:r>
              <a:rPr lang="it-IT" sz="2000" b="0" smtClean="0"/>
              <a:t/>
            </a:r>
            <a:br>
              <a:rPr lang="it-IT" sz="2000" b="0" smtClean="0"/>
            </a:br>
            <a:r>
              <a:rPr lang="it-IT" smtClean="0"/>
              <a:t>Accordo Stato Regioni </a:t>
            </a:r>
            <a:br>
              <a:rPr lang="it-IT" smtClean="0"/>
            </a:br>
            <a:r>
              <a:rPr lang="it-IT" smtClean="0"/>
              <a:t>1 agosto 2007</a:t>
            </a:r>
            <a:br>
              <a:rPr lang="it-IT" smtClean="0"/>
            </a:br>
            <a:r>
              <a:rPr lang="it-IT" b="0" smtClean="0"/>
              <a:t/>
            </a:r>
            <a:br>
              <a:rPr lang="it-IT" b="0" smtClean="0"/>
            </a:br>
            <a:r>
              <a:rPr lang="it-IT" smtClean="0"/>
              <a:t/>
            </a:r>
            <a:br>
              <a:rPr lang="it-IT" smtClean="0"/>
            </a:br>
            <a:endParaRPr lang="it-IT" smtClean="0"/>
          </a:p>
        </p:txBody>
      </p:sp>
      <p:sp>
        <p:nvSpPr>
          <p:cNvPr id="7171" name="Rectangle 3"/>
          <p:cNvSpPr>
            <a:spLocks noGrp="1" noChangeArrowheads="1"/>
          </p:cNvSpPr>
          <p:nvPr>
            <p:ph type="body" idx="4294967295"/>
          </p:nvPr>
        </p:nvSpPr>
        <p:spPr>
          <a:xfrm>
            <a:off x="400050" y="2009775"/>
            <a:ext cx="9359900" cy="5321300"/>
          </a:xfrm>
        </p:spPr>
        <p:txBody>
          <a:bodyPr/>
          <a:lstStyle/>
          <a:p>
            <a:pPr marL="457200" indent="-457200">
              <a:buFontTx/>
              <a:buChar char="•"/>
            </a:pPr>
            <a:r>
              <a:rPr lang="it-IT" b="1" smtClean="0">
                <a:solidFill>
                  <a:srgbClr val="A50021"/>
                </a:solidFill>
              </a:rPr>
              <a:t>La definizione e la valutazione degli obiettivi formativi</a:t>
            </a:r>
            <a:r>
              <a:rPr lang="it-IT" smtClean="0"/>
              <a:t> specifici avviene a livello individuale, di </a:t>
            </a:r>
            <a:r>
              <a:rPr lang="it-IT" u="sng" smtClean="0"/>
              <a:t>gruppo e di organizzazione</a:t>
            </a:r>
            <a:r>
              <a:rPr lang="it-IT" smtClean="0"/>
              <a:t> </a:t>
            </a:r>
            <a:r>
              <a:rPr lang="it-IT" smtClean="0">
                <a:solidFill>
                  <a:srgbClr val="A50021"/>
                </a:solidFill>
              </a:rPr>
              <a:t>attraverso 3 strumenti</a:t>
            </a:r>
            <a:r>
              <a:rPr lang="it-IT" smtClean="0"/>
              <a:t>:</a:t>
            </a:r>
          </a:p>
          <a:p>
            <a:pPr marL="457200" indent="-457200">
              <a:buFontTx/>
              <a:buAutoNum type="arabicPeriod"/>
            </a:pPr>
            <a:r>
              <a:rPr lang="it-IT" b="1" u="sng" smtClean="0">
                <a:solidFill>
                  <a:srgbClr val="A50021"/>
                </a:solidFill>
              </a:rPr>
              <a:t>Dossier formativo individuale </a:t>
            </a:r>
            <a:r>
              <a:rPr lang="it-IT" b="1" smtClean="0">
                <a:solidFill>
                  <a:srgbClr val="A50021"/>
                </a:solidFill>
              </a:rPr>
              <a:t>(DFI) o di Gruppo (DFG)</a:t>
            </a:r>
          </a:p>
          <a:p>
            <a:pPr marL="457200" indent="-457200">
              <a:buFontTx/>
              <a:buAutoNum type="arabicPeriod"/>
            </a:pPr>
            <a:r>
              <a:rPr lang="it-IT" u="sng" smtClean="0">
                <a:solidFill>
                  <a:srgbClr val="A50021"/>
                </a:solidFill>
              </a:rPr>
              <a:t>Piano della Formazione Aziendale</a:t>
            </a:r>
            <a:r>
              <a:rPr lang="it-IT" smtClean="0">
                <a:solidFill>
                  <a:srgbClr val="A50021"/>
                </a:solidFill>
              </a:rPr>
              <a:t>  (PFA)</a:t>
            </a:r>
          </a:p>
          <a:p>
            <a:pPr marL="457200" indent="-457200">
              <a:buFontTx/>
              <a:buAutoNum type="arabicPeriod"/>
            </a:pPr>
            <a:r>
              <a:rPr lang="it-IT" u="sng" smtClean="0">
                <a:solidFill>
                  <a:srgbClr val="A50021"/>
                </a:solidFill>
              </a:rPr>
              <a:t>Rapporto sulla formazione aziendale</a:t>
            </a:r>
            <a:r>
              <a:rPr lang="it-IT" smtClean="0">
                <a:solidFill>
                  <a:srgbClr val="A50021"/>
                </a:solidFill>
              </a:rPr>
              <a:t> (RFA)</a:t>
            </a:r>
          </a:p>
          <a:p>
            <a:pPr marL="457200" indent="-457200">
              <a:buFontTx/>
              <a:buAutoNum type="arabicPeriod"/>
            </a:pPr>
            <a:endParaRPr lang="it-IT" smtClean="0">
              <a:solidFill>
                <a:srgbClr val="A50021"/>
              </a:solidFill>
            </a:endParaRPr>
          </a:p>
          <a:p>
            <a:pPr marL="457200" indent="-457200">
              <a:buFontTx/>
              <a:buChar char="•"/>
            </a:pPr>
            <a:r>
              <a:rPr lang="it-IT" u="sng" smtClean="0">
                <a:solidFill>
                  <a:srgbClr val="A50021"/>
                </a:solidFill>
              </a:rPr>
              <a:t>Il dossier formativo è lo strumento di programmazione e valutazione</a:t>
            </a:r>
            <a:r>
              <a:rPr lang="it-IT" smtClean="0">
                <a:solidFill>
                  <a:srgbClr val="A50021"/>
                </a:solidFill>
              </a:rPr>
              <a:t> del percorso formativo</a:t>
            </a:r>
            <a:r>
              <a:rPr lang="it-IT" smtClean="0"/>
              <a:t> del singolo operatore o del gruppo di cui fa parte (equipe o network professionale).</a:t>
            </a:r>
          </a:p>
          <a:p>
            <a:pPr marL="457200" indent="-457200">
              <a:buFontTx/>
              <a:buChar char="•"/>
            </a:pPr>
            <a:r>
              <a:rPr lang="it-IT" u="sng" smtClean="0">
                <a:solidFill>
                  <a:srgbClr val="A50021"/>
                </a:solidFill>
              </a:rPr>
              <a:t>I DF degli operatori dipendenti e </a:t>
            </a:r>
            <a:r>
              <a:rPr lang="it-IT" i="1" u="sng" smtClean="0">
                <a:solidFill>
                  <a:srgbClr val="A50021"/>
                </a:solidFill>
              </a:rPr>
              <a:t>convenzionati</a:t>
            </a:r>
            <a:r>
              <a:rPr lang="it-IT" u="sng" smtClean="0"/>
              <a:t> con le strutture sanitarie</a:t>
            </a:r>
            <a:r>
              <a:rPr lang="it-IT" smtClean="0"/>
              <a:t> sono elaborati e aggiornati nell’ambito del dipartimento o della struttura di appartenenza. </a:t>
            </a:r>
          </a:p>
        </p:txBody>
      </p:sp>
      <p:sp>
        <p:nvSpPr>
          <p:cNvPr id="7172" name="Rectangle 3"/>
          <p:cNvSpPr>
            <a:spLocks noChangeArrowheads="1"/>
          </p:cNvSpPr>
          <p:nvPr/>
        </p:nvSpPr>
        <p:spPr bwMode="auto">
          <a:xfrm>
            <a:off x="8535988" y="2801938"/>
            <a:ext cx="1368425"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600" tIns="38100" rIns="3600" bIns="38100" anchor="ctr"/>
          <a:lstStyle/>
          <a:p>
            <a:pPr eaLnBrk="0" hangingPunct="0"/>
            <a:endParaRPr lang="it-IT" sz="1600">
              <a:solidFill>
                <a:schemeClr val="tx1"/>
              </a:solidFill>
              <a:latin typeface="Tahoma" pitchFamily="34" charset="0"/>
              <a:ea typeface="MS PGothic" pitchFamily="34" charset="-128"/>
              <a:sym typeface="Helvetica"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p:cNvSpPr>
          <p:nvPr/>
        </p:nvSpPr>
        <p:spPr bwMode="auto">
          <a:xfrm>
            <a:off x="0" y="3670300"/>
            <a:ext cx="10160000" cy="39497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it-IT" sz="2400" b="1"/>
          </a:p>
        </p:txBody>
      </p:sp>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713" y="1506538"/>
            <a:ext cx="2222500"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4"/>
          <p:cNvSpPr>
            <a:spLocks/>
          </p:cNvSpPr>
          <p:nvPr/>
        </p:nvSpPr>
        <p:spPr bwMode="auto">
          <a:xfrm>
            <a:off x="1944688" y="5311775"/>
            <a:ext cx="62769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r>
              <a:rPr lang="en-US" sz="4800">
                <a:solidFill>
                  <a:srgbClr val="FFFFFF"/>
                </a:solidFill>
                <a:cs typeface="Arial" pitchFamily="34" charset="0"/>
                <a:sym typeface="Arial" pitchFamily="34" charset="0"/>
              </a:rPr>
              <a:t>Grazie per l</a:t>
            </a:r>
            <a:r>
              <a:rPr lang="ja-JP" altLang="en-US" sz="4800">
                <a:solidFill>
                  <a:srgbClr val="FFFFFF"/>
                </a:solidFill>
                <a:cs typeface="Arial" pitchFamily="34" charset="0"/>
                <a:sym typeface="Arial" pitchFamily="34" charset="0"/>
              </a:rPr>
              <a:t>’</a:t>
            </a:r>
            <a:r>
              <a:rPr lang="en-US" altLang="ja-JP" sz="4800">
                <a:solidFill>
                  <a:srgbClr val="FFFFFF"/>
                </a:solidFill>
                <a:cs typeface="Arial" pitchFamily="34" charset="0"/>
                <a:sym typeface="Arial" pitchFamily="34" charset="0"/>
              </a:rPr>
              <a:t>attenzione!</a:t>
            </a:r>
            <a:endParaRPr lang="en-US" sz="4800">
              <a:solidFill>
                <a:srgbClr val="FFFFFF"/>
              </a:solidFill>
              <a:cs typeface="Arial" pitchFamily="34" charset="0"/>
              <a:sym typeface="Arial" pitchFamily="34" charset="0"/>
            </a:endParaRPr>
          </a:p>
        </p:txBody>
      </p:sp>
      <p:pic>
        <p:nvPicPr>
          <p:cNvPr id="45061" name="Picture 8" descr="logoaccreditamento di eccellenza"/>
          <p:cNvPicPr>
            <a:picLocks noChangeAspect="1" noChangeArrowheads="1"/>
          </p:cNvPicPr>
          <p:nvPr/>
        </p:nvPicPr>
        <p:blipFill>
          <a:blip r:embed="rId4" cstate="print">
            <a:extLst>
              <a:ext uri="{28A0092B-C50C-407E-A947-70E740481C1C}">
                <a14:useLocalDpi xmlns:a14="http://schemas.microsoft.com/office/drawing/2010/main" val="0"/>
              </a:ext>
            </a:extLst>
          </a:blip>
          <a:srcRect l="9999" b="19998"/>
          <a:stretch>
            <a:fillRect/>
          </a:stretch>
        </p:blipFill>
        <p:spPr bwMode="auto">
          <a:xfrm>
            <a:off x="5151438" y="1362075"/>
            <a:ext cx="343535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Rectangle 4"/>
          <p:cNvSpPr>
            <a:spLocks/>
          </p:cNvSpPr>
          <p:nvPr/>
        </p:nvSpPr>
        <p:spPr bwMode="auto">
          <a:xfrm>
            <a:off x="3711575" y="6689725"/>
            <a:ext cx="2411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r>
              <a:rPr lang="en-US" sz="2400">
                <a:solidFill>
                  <a:srgbClr val="FFFFFF"/>
                </a:solidFill>
                <a:cs typeface="Arial" pitchFamily="34" charset="0"/>
                <a:sym typeface="Arial" pitchFamily="34" charset="0"/>
              </a:rPr>
              <a:t>dfrezza@ulss.tv.it</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2200275" y="209550"/>
            <a:ext cx="5400675" cy="1152525"/>
          </a:xfrm>
        </p:spPr>
        <p:txBody>
          <a:bodyPr/>
          <a:lstStyle/>
          <a:p>
            <a:r>
              <a:rPr lang="it-IT" sz="2000" b="0" smtClean="0"/>
              <a:t/>
            </a:r>
            <a:br>
              <a:rPr lang="it-IT" sz="2000" b="0" smtClean="0"/>
            </a:br>
            <a:r>
              <a:rPr lang="it-IT" sz="2000" b="0" smtClean="0"/>
              <a:t/>
            </a:r>
            <a:br>
              <a:rPr lang="it-IT" sz="2000" b="0" smtClean="0"/>
            </a:br>
            <a:r>
              <a:rPr lang="it-IT" sz="2000" smtClean="0"/>
              <a:t>Accordo Stato Regioni 19/4/2012 </a:t>
            </a:r>
            <a:br>
              <a:rPr lang="it-IT" sz="2000" smtClean="0"/>
            </a:br>
            <a:r>
              <a:rPr lang="it-IT" smtClean="0"/>
              <a:t>Manuale Accreditamento Provider</a:t>
            </a:r>
            <a:br>
              <a:rPr lang="it-IT" smtClean="0"/>
            </a:br>
            <a:r>
              <a:rPr lang="it-IT" smtClean="0"/>
              <a:t/>
            </a:r>
            <a:br>
              <a:rPr lang="it-IT" smtClean="0"/>
            </a:br>
            <a:endParaRPr lang="it-IT" smtClean="0"/>
          </a:p>
        </p:txBody>
      </p:sp>
      <p:sp>
        <p:nvSpPr>
          <p:cNvPr id="8195" name="Rectangle 3"/>
          <p:cNvSpPr>
            <a:spLocks noGrp="1" noChangeArrowheads="1"/>
          </p:cNvSpPr>
          <p:nvPr>
            <p:ph type="body" idx="4294967295"/>
          </p:nvPr>
        </p:nvSpPr>
        <p:spPr>
          <a:xfrm>
            <a:off x="400050" y="1938338"/>
            <a:ext cx="9504363" cy="5184775"/>
          </a:xfrm>
        </p:spPr>
        <p:txBody>
          <a:bodyPr/>
          <a:lstStyle/>
          <a:p>
            <a:pPr marL="449263" indent="-449263">
              <a:lnSpc>
                <a:spcPct val="90000"/>
              </a:lnSpc>
              <a:spcAft>
                <a:spcPts val="600"/>
              </a:spcAft>
              <a:buFontTx/>
              <a:buChar char="•"/>
            </a:pPr>
            <a:r>
              <a:rPr lang="it-IT" smtClean="0"/>
              <a:t>“La quasi totalità delle  Regioni…attraverso il lavoro delle 195 Aziende sanitarie.. ha contribuito a </a:t>
            </a:r>
            <a:r>
              <a:rPr lang="it-IT" b="1" smtClean="0">
                <a:solidFill>
                  <a:srgbClr val="A50021"/>
                </a:solidFill>
              </a:rPr>
              <a:t>mantenere e realizzare la formazione dei propri operatori</a:t>
            </a:r>
            <a:r>
              <a:rPr lang="it-IT" smtClean="0">
                <a:solidFill>
                  <a:srgbClr val="A50021"/>
                </a:solidFill>
              </a:rPr>
              <a:t>, </a:t>
            </a:r>
            <a:r>
              <a:rPr lang="it-IT" smtClean="0"/>
              <a:t>come obbligo indispensabile ed ormai ordinario nelle prassi aziendali</a:t>
            </a:r>
            <a:r>
              <a:rPr lang="it-IT" b="1" smtClean="0"/>
              <a:t>”</a:t>
            </a:r>
            <a:endParaRPr lang="it-IT" b="1" u="sng" smtClean="0"/>
          </a:p>
          <a:p>
            <a:pPr marL="449263" indent="-449263">
              <a:lnSpc>
                <a:spcPct val="90000"/>
              </a:lnSpc>
              <a:spcAft>
                <a:spcPts val="600"/>
              </a:spcAft>
              <a:buFontTx/>
              <a:buChar char="•"/>
            </a:pPr>
            <a:r>
              <a:rPr lang="it-IT" smtClean="0"/>
              <a:t>La tutela della funzione formativa dei soggetti pubblici che operano nel Sistema sanitario rappresenta per le Regioni , uno degli strumenti ineludibili per </a:t>
            </a:r>
            <a:r>
              <a:rPr lang="it-IT" b="1" smtClean="0">
                <a:solidFill>
                  <a:srgbClr val="A50021"/>
                </a:solidFill>
              </a:rPr>
              <a:t>garantire qualità, sicurezza ed efficacia dei propri servizi sanitari</a:t>
            </a:r>
          </a:p>
          <a:p>
            <a:pPr marL="449263" indent="-449263">
              <a:lnSpc>
                <a:spcPct val="90000"/>
              </a:lnSpc>
              <a:buFontTx/>
              <a:buChar char="•"/>
            </a:pPr>
            <a:r>
              <a:rPr lang="it-IT" smtClean="0"/>
              <a:t>Avviato il sistema di riordino dei sistemi regionali ecm .. con i </a:t>
            </a:r>
            <a:r>
              <a:rPr lang="it-IT" b="1" smtClean="0">
                <a:solidFill>
                  <a:srgbClr val="A50021"/>
                </a:solidFill>
              </a:rPr>
              <a:t>requisiti inerenti la capacità di pianificare, controllare e valutare</a:t>
            </a:r>
            <a:r>
              <a:rPr lang="it-IT" smtClean="0">
                <a:solidFill>
                  <a:srgbClr val="A50021"/>
                </a:solidFill>
              </a:rPr>
              <a:t> </a:t>
            </a:r>
            <a:r>
              <a:rPr lang="it-IT" b="1" smtClean="0">
                <a:solidFill>
                  <a:srgbClr val="A50021"/>
                </a:solidFill>
              </a:rPr>
              <a:t>la formazione continua</a:t>
            </a:r>
            <a:r>
              <a:rPr lang="it-IT" smtClean="0"/>
              <a:t>, quale funzione di livello aziendale indispensabile a garantire nel tempo la qualità, la sicurezza, l’efficacia e l’innovazione dei servizi</a:t>
            </a:r>
            <a:r>
              <a:rPr lang="it-IT" b="1" smtClean="0"/>
              <a:t>.</a:t>
            </a:r>
          </a:p>
          <a:p>
            <a:pPr marL="449263" indent="-449263">
              <a:lnSpc>
                <a:spcPct val="90000"/>
              </a:lnSpc>
              <a:buFontTx/>
              <a:buChar char="•"/>
            </a:pPr>
            <a:endParaRPr lang="it-IT" b="1"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2200275" y="280988"/>
            <a:ext cx="5903913" cy="1152525"/>
          </a:xfrm>
        </p:spPr>
        <p:txBody>
          <a:bodyPr/>
          <a:lstStyle/>
          <a:p>
            <a:r>
              <a:rPr lang="it-IT" sz="2000" b="0" smtClean="0"/>
              <a:t/>
            </a:r>
            <a:br>
              <a:rPr lang="it-IT" sz="2000" b="0" smtClean="0"/>
            </a:br>
            <a:r>
              <a:rPr lang="it-IT" sz="2000" b="0" smtClean="0"/>
              <a:t/>
            </a:r>
            <a:br>
              <a:rPr lang="it-IT" sz="2000" b="0" smtClean="0"/>
            </a:br>
            <a:r>
              <a:rPr lang="it-IT" smtClean="0"/>
              <a:t>Accordo Stato Regioni 19/4/2012 </a:t>
            </a:r>
            <a:br>
              <a:rPr lang="it-IT" smtClean="0"/>
            </a:br>
            <a:r>
              <a:rPr lang="it-IT" smtClean="0"/>
              <a:t>Manuale Accreditamento Provider</a:t>
            </a:r>
            <a:br>
              <a:rPr lang="it-IT" smtClean="0"/>
            </a:br>
            <a:r>
              <a:rPr lang="it-IT" smtClean="0"/>
              <a:t/>
            </a:r>
            <a:br>
              <a:rPr lang="it-IT" smtClean="0"/>
            </a:br>
            <a:endParaRPr lang="it-IT" smtClean="0"/>
          </a:p>
        </p:txBody>
      </p:sp>
      <p:sp>
        <p:nvSpPr>
          <p:cNvPr id="195587" name="Rectangle 3"/>
          <p:cNvSpPr>
            <a:spLocks noGrp="1" noChangeArrowheads="1"/>
          </p:cNvSpPr>
          <p:nvPr>
            <p:ph type="body" idx="4294967295"/>
          </p:nvPr>
        </p:nvSpPr>
        <p:spPr>
          <a:xfrm>
            <a:off x="400050" y="1793875"/>
            <a:ext cx="9359900" cy="5472113"/>
          </a:xfrm>
        </p:spPr>
        <p:txBody>
          <a:bodyPr/>
          <a:lstStyle/>
          <a:p>
            <a:pPr marL="0" indent="0">
              <a:spcAft>
                <a:spcPts val="1200"/>
              </a:spcAft>
              <a:defRPr/>
            </a:pPr>
            <a:r>
              <a:rPr lang="it-IT" dirty="0" smtClean="0">
                <a:ea typeface="ＭＳ Ｐゴシック" charset="-128"/>
              </a:rPr>
              <a:t>INDICAZIONE PER LA COSTRUZIONE E SPERIMENTAZIONE DEL DOSSIER FORMATIVO</a:t>
            </a:r>
          </a:p>
          <a:p>
            <a:pPr marL="457200" indent="-457200">
              <a:spcAft>
                <a:spcPts val="1200"/>
              </a:spcAft>
              <a:buFontTx/>
              <a:buChar char="•"/>
              <a:defRPr/>
            </a:pPr>
            <a:r>
              <a:rPr lang="it-IT" dirty="0" smtClean="0">
                <a:ea typeface="ＭＳ Ｐゴシック" charset="-128"/>
              </a:rPr>
              <a:t>“</a:t>
            </a:r>
            <a:r>
              <a:rPr lang="it-IT" u="sng" dirty="0" smtClean="0">
                <a:ea typeface="ＭＳ Ｐゴシック" charset="-128"/>
              </a:rPr>
              <a:t>Le diverse attività</a:t>
            </a:r>
            <a:r>
              <a:rPr lang="it-IT" dirty="0" smtClean="0">
                <a:ea typeface="ＭＳ Ｐゴシック" charset="-128"/>
              </a:rPr>
              <a:t> dovranno essere </a:t>
            </a:r>
            <a:r>
              <a:rPr lang="it-IT" u="sng" dirty="0" smtClean="0">
                <a:ea typeface="ＭＳ Ｐゴシック" charset="-128"/>
              </a:rPr>
              <a:t>programmate e realizzate</a:t>
            </a:r>
            <a:r>
              <a:rPr lang="it-IT" dirty="0" smtClean="0">
                <a:ea typeface="ＭＳ Ｐゴシック" charset="-128"/>
              </a:rPr>
              <a:t> secondo percorsi finalizzati agli </a:t>
            </a:r>
            <a:r>
              <a:rPr lang="it-IT" b="1" u="sng" dirty="0" smtClean="0">
                <a:solidFill>
                  <a:srgbClr val="A50021"/>
                </a:solidFill>
                <a:ea typeface="ＭＳ Ｐゴシック" charset="-128"/>
              </a:rPr>
              <a:t>obiettivi prioritari del piano sanitario nazionale e del piano sanitario </a:t>
            </a:r>
            <a:r>
              <a:rPr lang="it-IT" b="1" u="sng" dirty="0" err="1" smtClean="0">
                <a:solidFill>
                  <a:srgbClr val="A50021"/>
                </a:solidFill>
                <a:ea typeface="ＭＳ Ｐゴシック" charset="-128"/>
              </a:rPr>
              <a:t>regionale</a:t>
            </a:r>
            <a:r>
              <a:rPr lang="it-IT" u="sng" dirty="0" err="1" smtClean="0">
                <a:solidFill>
                  <a:srgbClr val="A50021"/>
                </a:solidFill>
                <a:ea typeface="ＭＳ Ｐゴシック" charset="-128"/>
              </a:rPr>
              <a:t>…</a:t>
            </a:r>
            <a:r>
              <a:rPr lang="it-IT" u="sng" dirty="0" smtClean="0">
                <a:solidFill>
                  <a:srgbClr val="A50021"/>
                </a:solidFill>
                <a:ea typeface="ＭＳ Ｐゴシック" charset="-128"/>
              </a:rPr>
              <a:t>. e documentate nel </a:t>
            </a:r>
            <a:r>
              <a:rPr lang="it-IT" b="1" u="sng" dirty="0" smtClean="0">
                <a:solidFill>
                  <a:srgbClr val="A50021"/>
                </a:solidFill>
                <a:ea typeface="ＭＳ Ｐゴシック" charset="-128"/>
              </a:rPr>
              <a:t>Dossier formativo</a:t>
            </a:r>
          </a:p>
          <a:p>
            <a:pPr marL="457200" indent="-457200">
              <a:buFontTx/>
              <a:buChar char="•"/>
              <a:defRPr/>
            </a:pPr>
            <a:r>
              <a:rPr lang="it-IT" b="1" u="sng" dirty="0" smtClean="0">
                <a:solidFill>
                  <a:srgbClr val="A50021"/>
                </a:solidFill>
                <a:ea typeface="ＭＳ Ｐゴシック" charset="-128"/>
              </a:rPr>
              <a:t>3 tipologie di obiettivi formativi</a:t>
            </a:r>
            <a:r>
              <a:rPr lang="it-IT" u="sng" dirty="0" smtClean="0">
                <a:solidFill>
                  <a:srgbClr val="A50021"/>
                </a:solidFill>
                <a:ea typeface="ＭＳ Ｐゴシック" charset="-128"/>
              </a:rPr>
              <a:t> </a:t>
            </a:r>
            <a:r>
              <a:rPr lang="it-IT" b="1" u="sng" dirty="0" smtClean="0">
                <a:solidFill>
                  <a:srgbClr val="A50021"/>
                </a:solidFill>
                <a:ea typeface="ＭＳ Ｐゴシック" charset="-128"/>
              </a:rPr>
              <a:t>nelle 29 aree</a:t>
            </a:r>
            <a:r>
              <a:rPr lang="it-IT" u="sng" dirty="0" smtClean="0">
                <a:solidFill>
                  <a:srgbClr val="A50021"/>
                </a:solidFill>
                <a:ea typeface="ＭＳ Ｐゴシック" charset="-128"/>
              </a:rPr>
              <a:t>:</a:t>
            </a:r>
          </a:p>
          <a:p>
            <a:pPr marL="987425" indent="-174625">
              <a:buFontTx/>
              <a:buAutoNum type="arabicPeriod"/>
              <a:defRPr/>
            </a:pPr>
            <a:r>
              <a:rPr lang="it-IT" sz="2000" dirty="0" smtClean="0">
                <a:ea typeface="ＭＳ Ｐゴシック" charset="-128"/>
              </a:rPr>
              <a:t>tecnico specialistiche, </a:t>
            </a:r>
          </a:p>
          <a:p>
            <a:pPr marL="987425" indent="-174625">
              <a:buFontTx/>
              <a:buAutoNum type="arabicPeriod"/>
              <a:defRPr/>
            </a:pPr>
            <a:r>
              <a:rPr lang="it-IT" sz="2000" dirty="0" smtClean="0">
                <a:ea typeface="ＭＳ Ｐゴシック" charset="-128"/>
              </a:rPr>
              <a:t>di processo </a:t>
            </a:r>
            <a:r>
              <a:rPr lang="it-IT" sz="2000" dirty="0" err="1" smtClean="0">
                <a:ea typeface="ＭＳ Ｐゴシック" charset="-128"/>
              </a:rPr>
              <a:t>relazionali-comunicative</a:t>
            </a:r>
            <a:endParaRPr lang="it-IT" sz="2000" dirty="0" smtClean="0">
              <a:ea typeface="ＭＳ Ｐゴシック" charset="-128"/>
            </a:endParaRPr>
          </a:p>
          <a:p>
            <a:pPr marL="987425" indent="-174625">
              <a:spcAft>
                <a:spcPts val="1200"/>
              </a:spcAft>
              <a:buFontTx/>
              <a:buAutoNum type="arabicPeriod"/>
              <a:defRPr/>
            </a:pPr>
            <a:r>
              <a:rPr lang="it-IT" sz="2000" dirty="0" smtClean="0">
                <a:ea typeface="ＭＳ Ｐゴシック" charset="-128"/>
              </a:rPr>
              <a:t> di sistema organizzativo/gestionali.</a:t>
            </a:r>
            <a:endParaRPr lang="it-IT" dirty="0" smtClean="0">
              <a:ea typeface="ＭＳ Ｐゴシック" charset="-128"/>
            </a:endParaRPr>
          </a:p>
          <a:p>
            <a:pPr marL="457200" indent="-457200">
              <a:buFontTx/>
              <a:buChar char="•"/>
              <a:defRPr/>
            </a:pPr>
            <a:r>
              <a:rPr lang="it-IT" dirty="0" smtClean="0">
                <a:solidFill>
                  <a:srgbClr val="A50021"/>
                </a:solidFill>
                <a:ea typeface="ＭＳ Ｐゴシック" charset="-128"/>
              </a:rPr>
              <a:t>Le aree di riferimento degli obiettivi formativi sono riconducibili alle attività sanitarie collegate ai LEA.</a:t>
            </a:r>
            <a:endParaRPr lang="it-IT" u="sng" dirty="0" smtClean="0">
              <a:solidFill>
                <a:srgbClr val="A50021"/>
              </a:solidFill>
              <a:ea typeface="ＭＳ Ｐゴシック" charset="-128"/>
            </a:endParaRPr>
          </a:p>
        </p:txBody>
      </p:sp>
      <p:sp>
        <p:nvSpPr>
          <p:cNvPr id="9220" name="Rectangle 3"/>
          <p:cNvSpPr>
            <a:spLocks noChangeArrowheads="1"/>
          </p:cNvSpPr>
          <p:nvPr/>
        </p:nvSpPr>
        <p:spPr bwMode="auto">
          <a:xfrm>
            <a:off x="8535988" y="2801938"/>
            <a:ext cx="1368425"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600" tIns="38100" rIns="3600" bIns="38100" anchor="ctr"/>
          <a:lstStyle/>
          <a:p>
            <a:pPr eaLnBrk="0" hangingPunct="0"/>
            <a:endParaRPr lang="it-IT" sz="1600">
              <a:solidFill>
                <a:schemeClr val="tx1"/>
              </a:solidFill>
              <a:latin typeface="Tahoma" pitchFamily="34" charset="0"/>
              <a:ea typeface="MS PGothic" pitchFamily="34" charset="-128"/>
              <a:sym typeface="Helvetica"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p:nvPr>
        </p:nvSpPr>
        <p:spPr/>
        <p:txBody>
          <a:bodyPr/>
          <a:lstStyle/>
          <a:p>
            <a:endParaRPr lang="it-IT" smtClean="0"/>
          </a:p>
        </p:txBody>
      </p:sp>
      <p:sp>
        <p:nvSpPr>
          <p:cNvPr id="10243" name="Segnaposto contenuto 2"/>
          <p:cNvSpPr>
            <a:spLocks noGrp="1"/>
          </p:cNvSpPr>
          <p:nvPr>
            <p:ph idx="1"/>
          </p:nvPr>
        </p:nvSpPr>
        <p:spPr>
          <a:xfrm>
            <a:off x="758825" y="2370138"/>
            <a:ext cx="8178800" cy="3467100"/>
          </a:xfrm>
        </p:spPr>
        <p:txBody>
          <a:bodyPr/>
          <a:lstStyle/>
          <a:p>
            <a:pPr marL="0" indent="0"/>
            <a:r>
              <a:rPr lang="it-IT" sz="3600" b="1" smtClean="0">
                <a:solidFill>
                  <a:schemeClr val="accent1"/>
                </a:solidFill>
              </a:rPr>
              <a:t>DAL MODELLO TEORICO</a:t>
            </a:r>
            <a:br>
              <a:rPr lang="it-IT" sz="3600" b="1" smtClean="0">
                <a:solidFill>
                  <a:schemeClr val="accent1"/>
                </a:solidFill>
              </a:rPr>
            </a:br>
            <a:r>
              <a:rPr lang="it-IT" sz="3600" b="1" smtClean="0">
                <a:solidFill>
                  <a:schemeClr val="accent1"/>
                </a:solidFill>
              </a:rPr>
              <a:t>AL MODELLO PRATICO</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4294967295"/>
          </p:nvPr>
        </p:nvSpPr>
        <p:spPr>
          <a:xfrm>
            <a:off x="2127250" y="280988"/>
            <a:ext cx="5040313" cy="1008062"/>
          </a:xfrm>
        </p:spPr>
        <p:txBody>
          <a:bodyPr/>
          <a:lstStyle/>
          <a:p>
            <a:pPr marL="0" indent="0"/>
            <a:r>
              <a:rPr lang="it-IT" sz="2600" b="1" smtClean="0">
                <a:solidFill>
                  <a:schemeClr val="accent1"/>
                </a:solidFill>
              </a:rPr>
              <a:t>DOSSIER FORMATIVO DEL NUOVO SISTEMA ECM</a:t>
            </a:r>
          </a:p>
        </p:txBody>
      </p:sp>
      <p:sp>
        <p:nvSpPr>
          <p:cNvPr id="201732" name="Text Box 5"/>
          <p:cNvSpPr txBox="1">
            <a:spLocks/>
          </p:cNvSpPr>
          <p:nvPr/>
        </p:nvSpPr>
        <p:spPr bwMode="auto">
          <a:xfrm>
            <a:off x="471488" y="5970588"/>
            <a:ext cx="8785225" cy="954087"/>
          </a:xfrm>
          <a:prstGeom prst="rect">
            <a:avLst/>
          </a:prstGeom>
          <a:noFill/>
          <a:ln w="25400">
            <a:noFill/>
            <a:miter lim="800000"/>
            <a:headEnd/>
            <a:tailEnd/>
          </a:ln>
        </p:spPr>
        <p:txBody>
          <a:bodyPr>
            <a:spAutoFit/>
          </a:bodyPr>
          <a:lstStyle/>
          <a:p>
            <a:pPr>
              <a:defRPr/>
            </a:pPr>
            <a:r>
              <a:rPr lang="it-IT" sz="2800" b="1" dirty="0">
                <a:solidFill>
                  <a:srgbClr val="A50021"/>
                </a:solidFill>
                <a:latin typeface="+mn-lt"/>
              </a:rPr>
              <a:t>Sperimentazione AGENAS</a:t>
            </a:r>
          </a:p>
          <a:p>
            <a:pPr>
              <a:defRPr/>
            </a:pPr>
            <a:r>
              <a:rPr lang="it-IT" sz="2800" b="1" dirty="0">
                <a:solidFill>
                  <a:srgbClr val="A50021"/>
                </a:solidFill>
                <a:latin typeface="+mn-lt"/>
              </a:rPr>
              <a:t>con Software COGEAPS</a:t>
            </a:r>
          </a:p>
        </p:txBody>
      </p:sp>
      <p:sp>
        <p:nvSpPr>
          <p:cNvPr id="201733" name="Text Box 6"/>
          <p:cNvSpPr txBox="1">
            <a:spLocks/>
          </p:cNvSpPr>
          <p:nvPr/>
        </p:nvSpPr>
        <p:spPr bwMode="auto">
          <a:xfrm>
            <a:off x="400050" y="2370138"/>
            <a:ext cx="9361488" cy="3260725"/>
          </a:xfrm>
          <a:prstGeom prst="rect">
            <a:avLst/>
          </a:prstGeom>
          <a:noFill/>
          <a:ln w="25400">
            <a:noFill/>
            <a:miter lim="800000"/>
            <a:headEnd/>
            <a:tailEnd/>
          </a:ln>
        </p:spPr>
        <p:txBody>
          <a:bodyPr>
            <a:spAutoFit/>
          </a:bodyPr>
          <a:lstStyle/>
          <a:p>
            <a:pPr marL="363538" indent="-363538" algn="l">
              <a:lnSpc>
                <a:spcPct val="150000"/>
              </a:lnSpc>
              <a:spcBef>
                <a:spcPct val="15000"/>
              </a:spcBef>
              <a:spcAft>
                <a:spcPct val="15000"/>
              </a:spcAft>
              <a:buFont typeface="Wingdings" pitchFamily="2" charset="2"/>
              <a:buChar char="v"/>
              <a:defRPr/>
            </a:pPr>
            <a:r>
              <a:rPr lang="it-IT" sz="2000" b="1" dirty="0">
                <a:latin typeface="+mn-lt"/>
              </a:rPr>
              <a:t>Obiettivo: </a:t>
            </a:r>
            <a:r>
              <a:rPr lang="it-IT" sz="2000" u="sng" dirty="0">
                <a:solidFill>
                  <a:schemeClr val="tx1"/>
                </a:solidFill>
                <a:latin typeface="+mn-lt"/>
              </a:rPr>
              <a:t>tracciare la storia formativa </a:t>
            </a:r>
            <a:r>
              <a:rPr lang="it-IT" sz="2000" dirty="0">
                <a:solidFill>
                  <a:schemeClr val="tx1"/>
                </a:solidFill>
                <a:latin typeface="+mn-lt"/>
              </a:rPr>
              <a:t>del professionista, </a:t>
            </a:r>
          </a:p>
          <a:p>
            <a:pPr marL="363538" indent="-363538" algn="l">
              <a:lnSpc>
                <a:spcPct val="150000"/>
              </a:lnSpc>
              <a:spcBef>
                <a:spcPct val="15000"/>
              </a:spcBef>
              <a:spcAft>
                <a:spcPct val="15000"/>
              </a:spcAft>
              <a:buFont typeface="Wingdings" pitchFamily="2" charset="2"/>
              <a:buChar char="v"/>
              <a:defRPr/>
            </a:pPr>
            <a:r>
              <a:rPr lang="it-IT" sz="2000" b="1" dirty="0">
                <a:solidFill>
                  <a:schemeClr val="tx1"/>
                </a:solidFill>
                <a:latin typeface="+mn-lt"/>
              </a:rPr>
              <a:t>Evidenziare</a:t>
            </a:r>
            <a:r>
              <a:rPr lang="it-IT" sz="2000" dirty="0">
                <a:solidFill>
                  <a:schemeClr val="tx1"/>
                </a:solidFill>
                <a:latin typeface="+mn-lt"/>
              </a:rPr>
              <a:t> le </a:t>
            </a:r>
            <a:r>
              <a:rPr lang="it-IT" sz="2000" u="sng" dirty="0">
                <a:solidFill>
                  <a:schemeClr val="tx1"/>
                </a:solidFill>
                <a:latin typeface="+mn-lt"/>
              </a:rPr>
              <a:t>conoscenze</a:t>
            </a:r>
            <a:r>
              <a:rPr lang="it-IT" sz="2000" dirty="0">
                <a:solidFill>
                  <a:schemeClr val="tx1"/>
                </a:solidFill>
                <a:latin typeface="+mn-lt"/>
              </a:rPr>
              <a:t> e le </a:t>
            </a:r>
            <a:r>
              <a:rPr lang="it-IT" sz="2000" u="sng" dirty="0">
                <a:solidFill>
                  <a:schemeClr val="tx1"/>
                </a:solidFill>
                <a:latin typeface="+mn-lt"/>
              </a:rPr>
              <a:t>competenze professionali</a:t>
            </a:r>
            <a:r>
              <a:rPr lang="it-IT" sz="2000" dirty="0">
                <a:solidFill>
                  <a:schemeClr val="tx1"/>
                </a:solidFill>
                <a:latin typeface="+mn-lt"/>
              </a:rPr>
              <a:t>,</a:t>
            </a:r>
          </a:p>
          <a:p>
            <a:pPr marL="363538" indent="-363538" algn="l">
              <a:lnSpc>
                <a:spcPct val="150000"/>
              </a:lnSpc>
              <a:spcBef>
                <a:spcPct val="15000"/>
              </a:spcBef>
              <a:spcAft>
                <a:spcPct val="15000"/>
              </a:spcAft>
              <a:buFont typeface="Wingdings" pitchFamily="2" charset="2"/>
              <a:buChar char="v"/>
              <a:defRPr/>
            </a:pPr>
            <a:r>
              <a:rPr lang="it-IT" sz="2000" b="1" dirty="0">
                <a:solidFill>
                  <a:schemeClr val="tx1"/>
                </a:solidFill>
                <a:latin typeface="+mn-lt"/>
              </a:rPr>
              <a:t>coerenza</a:t>
            </a:r>
            <a:r>
              <a:rPr lang="it-IT" sz="2000" dirty="0">
                <a:solidFill>
                  <a:schemeClr val="tx1"/>
                </a:solidFill>
                <a:latin typeface="+mn-lt"/>
              </a:rPr>
              <a:t> con le esigenze organizzative, </a:t>
            </a:r>
          </a:p>
          <a:p>
            <a:pPr marL="363538" indent="-363538" algn="l">
              <a:lnSpc>
                <a:spcPct val="150000"/>
              </a:lnSpc>
              <a:spcBef>
                <a:spcPct val="15000"/>
              </a:spcBef>
              <a:spcAft>
                <a:spcPct val="15000"/>
              </a:spcAft>
              <a:buFont typeface="Wingdings" pitchFamily="2" charset="2"/>
              <a:buChar char="v"/>
              <a:defRPr/>
            </a:pPr>
            <a:r>
              <a:rPr lang="it-IT" sz="2000" b="1" dirty="0">
                <a:solidFill>
                  <a:schemeClr val="tx1"/>
                </a:solidFill>
                <a:latin typeface="+mn-lt"/>
              </a:rPr>
              <a:t>miglioramento</a:t>
            </a:r>
            <a:r>
              <a:rPr lang="it-IT" sz="2000" dirty="0">
                <a:solidFill>
                  <a:schemeClr val="tx1"/>
                </a:solidFill>
                <a:latin typeface="+mn-lt"/>
              </a:rPr>
              <a:t> della qualità dell’assistenza </a:t>
            </a:r>
          </a:p>
          <a:p>
            <a:pPr marL="363538" indent="-363538" algn="l">
              <a:lnSpc>
                <a:spcPct val="150000"/>
              </a:lnSpc>
              <a:spcBef>
                <a:spcPct val="15000"/>
              </a:spcBef>
              <a:spcAft>
                <a:spcPct val="15000"/>
              </a:spcAft>
              <a:buFont typeface="Wingdings" pitchFamily="2" charset="2"/>
              <a:buChar char="v"/>
              <a:defRPr/>
            </a:pPr>
            <a:r>
              <a:rPr lang="it-IT" sz="2000" b="1" dirty="0">
                <a:solidFill>
                  <a:schemeClr val="tx1"/>
                </a:solidFill>
                <a:latin typeface="+mn-lt"/>
              </a:rPr>
              <a:t>tendere</a:t>
            </a:r>
            <a:r>
              <a:rPr lang="it-IT" sz="2000" dirty="0">
                <a:solidFill>
                  <a:schemeClr val="tx1"/>
                </a:solidFill>
                <a:latin typeface="+mn-lt"/>
              </a:rPr>
              <a:t> a favorire lo sviluppo professionale (individuo/gruppi) </a:t>
            </a:r>
          </a:p>
          <a:p>
            <a:pPr marL="363538" indent="-363538" algn="l">
              <a:lnSpc>
                <a:spcPct val="150000"/>
              </a:lnSpc>
              <a:spcBef>
                <a:spcPct val="15000"/>
              </a:spcBef>
              <a:spcAft>
                <a:spcPct val="15000"/>
              </a:spcAft>
              <a:buFont typeface="Wingdings" pitchFamily="2" charset="2"/>
              <a:buChar char="v"/>
              <a:defRPr/>
            </a:pPr>
            <a:r>
              <a:rPr lang="it-IT" sz="2000" b="1" dirty="0">
                <a:solidFill>
                  <a:schemeClr val="tx1"/>
                </a:solidFill>
                <a:latin typeface="+mn-lt"/>
              </a:rPr>
              <a:t>rispondere</a:t>
            </a:r>
            <a:r>
              <a:rPr lang="it-IT" sz="2000" dirty="0">
                <a:solidFill>
                  <a:schemeClr val="tx1"/>
                </a:solidFill>
                <a:latin typeface="+mn-lt"/>
              </a:rPr>
              <a:t> alla programmazione e valutazione aziendale”.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2200275" y="209550"/>
            <a:ext cx="3384550" cy="1152525"/>
          </a:xfrm>
        </p:spPr>
        <p:txBody>
          <a:bodyPr/>
          <a:lstStyle/>
          <a:p>
            <a:r>
              <a:rPr lang="it-IT" smtClean="0"/>
              <a:t>Sperimentazione del Dossier di gruppo </a:t>
            </a:r>
          </a:p>
        </p:txBody>
      </p:sp>
      <p:sp>
        <p:nvSpPr>
          <p:cNvPr id="12291" name="Rectangle 3"/>
          <p:cNvSpPr>
            <a:spLocks noGrp="1" noChangeArrowheads="1"/>
          </p:cNvSpPr>
          <p:nvPr>
            <p:ph type="body" idx="4294967295"/>
          </p:nvPr>
        </p:nvSpPr>
        <p:spPr>
          <a:xfrm>
            <a:off x="400050" y="2009775"/>
            <a:ext cx="9359900" cy="4826000"/>
          </a:xfrm>
        </p:spPr>
        <p:txBody>
          <a:bodyPr/>
          <a:lstStyle/>
          <a:p>
            <a:pPr marL="449263" indent="-449263"/>
            <a:r>
              <a:rPr lang="it-IT" sz="2000" b="1" i="1" u="sng" smtClean="0"/>
              <a:t>Dal Veneto e dalle Aziende Sanitarie richiesta  prioritaria e di maggiore attenzione al Dossier di Gruppo per:</a:t>
            </a:r>
          </a:p>
          <a:p>
            <a:pPr marL="449263" indent="-449263"/>
            <a:endParaRPr lang="it-IT" sz="2000" b="1" i="1" u="sng" smtClean="0"/>
          </a:p>
          <a:p>
            <a:pPr marL="449263" indent="-449263">
              <a:buFontTx/>
              <a:buChar char="•"/>
            </a:pPr>
            <a:r>
              <a:rPr lang="it-IT" sz="2000" smtClean="0"/>
              <a:t>Per le indicazioni nazionali che il Dossier Formativo è fortemente legato alle esigenze organizzative, alla programmazione aziendale, nonché allo sviluppo professionale continuo e al miglioramento della qualità dell’assistenza;</a:t>
            </a:r>
          </a:p>
          <a:p>
            <a:pPr marL="449263" indent="-449263">
              <a:buFontTx/>
              <a:buChar char="•"/>
            </a:pPr>
            <a:r>
              <a:rPr lang="it-IT" sz="2000" smtClean="0"/>
              <a:t>Il suo necessario inserimento negli strumenti di programmazione della formazione delle Aziende sanitarie  (e poi di valutazione)</a:t>
            </a:r>
          </a:p>
          <a:p>
            <a:pPr marL="449263" indent="-449263">
              <a:buFontTx/>
              <a:buChar char="•"/>
            </a:pPr>
            <a:endParaRPr lang="it-IT" sz="2000" smtClean="0"/>
          </a:p>
          <a:p>
            <a:pPr marL="449263" indent="-449263">
              <a:buFontTx/>
              <a:buChar char="•"/>
            </a:pPr>
            <a:r>
              <a:rPr lang="it-IT" sz="2000" smtClean="0"/>
              <a:t>La complessità della gestione della formazione nella Aziende</a:t>
            </a:r>
          </a:p>
          <a:p>
            <a:pPr marL="449263" indent="-449263">
              <a:buFontTx/>
              <a:buChar char="•"/>
            </a:pPr>
            <a:endParaRPr lang="it-IT" sz="2000" smtClean="0"/>
          </a:p>
          <a:p>
            <a:pPr marL="449263" indent="-449263">
              <a:buFontTx/>
              <a:buChar char="•"/>
            </a:pPr>
            <a:r>
              <a:rPr lang="it-IT" sz="2000" smtClean="0"/>
              <a:t>L’elevato numero di professionisti, le numerose aree specialistiche che devono essere ricondotte dai bisogni formativi, attraverso il Dossier di Gruppo  ad un unico Piano Formativo Aziendale. (PFA)</a:t>
            </a:r>
          </a:p>
        </p:txBody>
      </p:sp>
      <p:sp>
        <p:nvSpPr>
          <p:cNvPr id="12292" name="Rectangle 3"/>
          <p:cNvSpPr>
            <a:spLocks noChangeArrowheads="1"/>
          </p:cNvSpPr>
          <p:nvPr/>
        </p:nvSpPr>
        <p:spPr bwMode="auto">
          <a:xfrm>
            <a:off x="8535988" y="2801938"/>
            <a:ext cx="1368425"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600" tIns="38100" rIns="3600" bIns="38100" anchor="ctr"/>
          <a:lstStyle/>
          <a:p>
            <a:pPr eaLnBrk="0" hangingPunct="0"/>
            <a:endParaRPr lang="it-IT" sz="1600">
              <a:solidFill>
                <a:schemeClr val="tx1"/>
              </a:solidFill>
              <a:latin typeface="Tahoma" pitchFamily="34" charset="0"/>
              <a:ea typeface="MS PGothic" pitchFamily="34" charset="-128"/>
              <a:sym typeface="Helvetica" charset="0"/>
            </a:endParaRPr>
          </a:p>
        </p:txBody>
      </p:sp>
      <p:sp>
        <p:nvSpPr>
          <p:cNvPr id="12293" name="Rectangle 5"/>
          <p:cNvSpPr>
            <a:spLocks/>
          </p:cNvSpPr>
          <p:nvPr/>
        </p:nvSpPr>
        <p:spPr bwMode="auto">
          <a:xfrm flipV="1">
            <a:off x="542925" y="7254875"/>
            <a:ext cx="7096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p>
            <a:pPr eaLnBrk="0" hangingPunct="0">
              <a:spcBef>
                <a:spcPct val="50000"/>
              </a:spcBef>
            </a:pPr>
            <a:r>
              <a:rPr lang="it-IT">
                <a:solidFill>
                  <a:schemeClr val="tx1"/>
                </a:solidFill>
                <a:sym typeface="Helvetica" charset="0"/>
              </a:rPr>
              <a:t> </a:t>
            </a:r>
            <a:endParaRPr lang="it-IT" sz="2400">
              <a:solidFill>
                <a:schemeClr val="tx1"/>
              </a:solidFill>
              <a:latin typeface="Tahoma" pitchFamily="34" charset="0"/>
              <a:ea typeface="MS PGothic" pitchFamily="34" charset="-128"/>
              <a:sym typeface="Helvetica" charset="0"/>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ower-Point">
  <a:themeElements>
    <a:clrScheme name="">
      <a:dk1>
        <a:srgbClr val="000000"/>
      </a:dk1>
      <a:lt1>
        <a:srgbClr val="FFFFFF"/>
      </a:lt1>
      <a:dk2>
        <a:srgbClr val="000000"/>
      </a:dk2>
      <a:lt2>
        <a:srgbClr val="808080"/>
      </a:lt2>
      <a:accent1>
        <a:srgbClr val="99212F"/>
      </a:accent1>
      <a:accent2>
        <a:srgbClr val="333399"/>
      </a:accent2>
      <a:accent3>
        <a:srgbClr val="FFFFFF"/>
      </a:accent3>
      <a:accent4>
        <a:srgbClr val="000000"/>
      </a:accent4>
      <a:accent5>
        <a:srgbClr val="CAABAD"/>
      </a:accent5>
      <a:accent6>
        <a:srgbClr val="2D2D8A"/>
      </a:accent6>
      <a:hlink>
        <a:srgbClr val="009999"/>
      </a:hlink>
      <a:folHlink>
        <a:srgbClr val="99CC00"/>
      </a:folHlink>
    </a:clrScheme>
    <a:fontScheme name="Power-Point">
      <a:majorFont>
        <a:latin typeface="Arial"/>
        <a:ea typeface=""/>
        <a:cs typeface="Arial"/>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ea typeface="ヒラギノ角ゴ Pro W3" pitchFamily="1" charset="-128"/>
            <a:sym typeface="Gill Sans" pitchFamily="1"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ea typeface="ヒラギノ角ゴ Pro W3" pitchFamily="1" charset="-128"/>
            <a:sym typeface="Gill Sans" pitchFamily="1" charset="0"/>
          </a:defRPr>
        </a:defPPr>
      </a:lstStyle>
    </a:lnDef>
  </a:objectDefaults>
  <a:extraClrSchemeLst>
    <a:extraClrScheme>
      <a:clrScheme name="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ruttura predefinita">
  <a:themeElements>
    <a:clrScheme name="">
      <a:dk1>
        <a:srgbClr val="000000"/>
      </a:dk1>
      <a:lt1>
        <a:srgbClr val="FFFFFF"/>
      </a:lt1>
      <a:dk2>
        <a:srgbClr val="000000"/>
      </a:dk2>
      <a:lt2>
        <a:srgbClr val="808080"/>
      </a:lt2>
      <a:accent1>
        <a:srgbClr val="99212F"/>
      </a:accent1>
      <a:accent2>
        <a:srgbClr val="333399"/>
      </a:accent2>
      <a:accent3>
        <a:srgbClr val="FFFFFF"/>
      </a:accent3>
      <a:accent4>
        <a:srgbClr val="000000"/>
      </a:accent4>
      <a:accent5>
        <a:srgbClr val="CAABAD"/>
      </a:accent5>
      <a:accent6>
        <a:srgbClr val="2D2D8A"/>
      </a:accent6>
      <a:hlink>
        <a:srgbClr val="009999"/>
      </a:hlink>
      <a:folHlink>
        <a:srgbClr val="99CC00"/>
      </a:folHlink>
    </a:clrScheme>
    <a:fontScheme name="Struttura predefinit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ea typeface="ヒラギノ角ゴ Pro W3" pitchFamily="1" charset="-128"/>
            <a:sym typeface="Gill Sans" pitchFamily="1"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ea typeface="ヒラギノ角ゴ Pro W3" pitchFamily="1" charset="-128"/>
            <a:sym typeface="Gill Sans" pitchFamily="1"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a:spPr>
      <a:bodyPr vert="horz" wrap="square" lIns="38100" tIns="38100" rIns="38100" bIns="38100" numCol="1" anchor="ctr" anchorCtr="0" compatLnSpc="1">
        <a:prstTxWarp prst="textNoShape">
          <a:avLst/>
        </a:prstTxWarp>
      </a:bodyPr>
      <a:lstStyle>
        <a:defPPr>
          <a:defRPr dirty="0" smtClean="0">
            <a:latin typeface="Tahoma" charset="0"/>
          </a:defRPr>
        </a:defPPr>
      </a:lstStyle>
    </a:tx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truttura predefinita">
  <a:themeElements>
    <a:clrScheme name="">
      <a:dk1>
        <a:srgbClr val="000000"/>
      </a:dk1>
      <a:lt1>
        <a:srgbClr val="FFFFFF"/>
      </a:lt1>
      <a:dk2>
        <a:srgbClr val="000000"/>
      </a:dk2>
      <a:lt2>
        <a:srgbClr val="808080"/>
      </a:lt2>
      <a:accent1>
        <a:srgbClr val="99212F"/>
      </a:accent1>
      <a:accent2>
        <a:srgbClr val="333399"/>
      </a:accent2>
      <a:accent3>
        <a:srgbClr val="FFFFFF"/>
      </a:accent3>
      <a:accent4>
        <a:srgbClr val="000000"/>
      </a:accent4>
      <a:accent5>
        <a:srgbClr val="CAABAD"/>
      </a:accent5>
      <a:accent6>
        <a:srgbClr val="2D2D8A"/>
      </a:accent6>
      <a:hlink>
        <a:srgbClr val="009999"/>
      </a:hlink>
      <a:folHlink>
        <a:srgbClr val="99CC00"/>
      </a:folHlink>
    </a:clrScheme>
    <a:fontScheme name="1_Struttura predefinita">
      <a:majorFont>
        <a:latin typeface="Gill Sans"/>
        <a:ea typeface="ヒラギノ角ゴ Pro W3"/>
        <a:cs typeface=""/>
      </a:majorFont>
      <a:minorFont>
        <a:latin typeface="Gill San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ea typeface="ヒラギノ角ゴ Pro W3" pitchFamily="1" charset="-128"/>
            <a:sym typeface="Gill Sans" pitchFamily="1"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000000"/>
            </a:solidFill>
            <a:effectLst/>
            <a:latin typeface="Arial" charset="0"/>
            <a:ea typeface="ヒラギノ角ゴ Pro W3" pitchFamily="1" charset="-128"/>
            <a:sym typeface="Gill Sans" pitchFamily="1" charset="0"/>
          </a:defRPr>
        </a:defPPr>
      </a:lstStyle>
    </a:lnDef>
  </a:objectDefaults>
  <a:extraClrSchemeLst>
    <a:extraClrScheme>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6842</TotalTime>
  <Pages>0</Pages>
  <Words>2318</Words>
  <Characters>0</Characters>
  <Application>Microsoft Office PowerPoint</Application>
  <PresentationFormat>Personalizzato</PresentationFormat>
  <Lines>0</Lines>
  <Paragraphs>384</Paragraphs>
  <Slides>40</Slides>
  <Notes>40</Notes>
  <HiddenSlides>0</HiddenSlides>
  <MMClips>0</MMClips>
  <ScaleCrop>false</ScaleCrop>
  <HeadingPairs>
    <vt:vector size="4" baseType="variant">
      <vt:variant>
        <vt:lpstr>Tema</vt:lpstr>
      </vt:variant>
      <vt:variant>
        <vt:i4>3</vt:i4>
      </vt:variant>
      <vt:variant>
        <vt:lpstr>Titoli diapositive</vt:lpstr>
      </vt:variant>
      <vt:variant>
        <vt:i4>40</vt:i4>
      </vt:variant>
    </vt:vector>
  </HeadingPairs>
  <TitlesOfParts>
    <vt:vector size="43" baseType="lpstr">
      <vt:lpstr>Power-Point</vt:lpstr>
      <vt:lpstr>Struttura predefinita</vt:lpstr>
      <vt:lpstr>1_Struttura predefinita</vt:lpstr>
      <vt:lpstr>Presentazione standard di PowerPoint</vt:lpstr>
      <vt:lpstr>Agenda</vt:lpstr>
      <vt:lpstr>Dal Dlvo n229/99 Art.16 bis all’Accordo 19/4/2012</vt:lpstr>
      <vt:lpstr>   Accordo Stato Regioni  1 agosto 2007   </vt:lpstr>
      <vt:lpstr>  Accordo Stato Regioni 19/4/2012  Manuale Accreditamento Provider  </vt:lpstr>
      <vt:lpstr>  Accordo Stato Regioni 19/4/2012  Manuale Accreditamento Provider  </vt:lpstr>
      <vt:lpstr>Presentazione standard di PowerPoint</vt:lpstr>
      <vt:lpstr>Presentazione standard di PowerPoint</vt:lpstr>
      <vt:lpstr>Sperimentazione del Dossier di gruppo </vt:lpstr>
      <vt:lpstr>Sperimentazione del Dossier di gruppo  </vt:lpstr>
      <vt:lpstr>Presentazione standard di PowerPoint</vt:lpstr>
      <vt:lpstr>Fasi  della sperimentazione</vt:lpstr>
      <vt:lpstr>SOFTWARE COGEAPS</vt:lpstr>
      <vt:lpstr>SOFTWARE COGEAPS</vt:lpstr>
      <vt:lpstr>SOFTWARE COGEAPS</vt:lpstr>
      <vt:lpstr>SOFTWARE COGEAPS</vt:lpstr>
      <vt:lpstr>SOFTWARE COGEAPS</vt:lpstr>
      <vt:lpstr>UNITA’ OPERATIVE COINVOLTE TIPOLOGIE DI U.O.</vt:lpstr>
      <vt:lpstr>PERSONALE COINVOLTO TIPOLOGIE DI PROFESSIONISTI</vt:lpstr>
      <vt:lpstr>SPERIMENTAZIONE DOSSIER DI GRUPPO (EQUIPE)</vt:lpstr>
      <vt:lpstr>Presentazione standard di PowerPoint</vt:lpstr>
      <vt:lpstr>Presentazione standard di PowerPoint</vt:lpstr>
      <vt:lpstr>Presentazione standard di PowerPoint</vt:lpstr>
      <vt:lpstr>Presentazione standard di PowerPoint</vt:lpstr>
      <vt:lpstr>RESPONSABILITÀ DELLE ORGANIZZAZIONI</vt:lpstr>
      <vt:lpstr>LA FORMAZIONE IN SANITÀ</vt:lpstr>
      <vt:lpstr>Presentazione standard di PowerPoint</vt:lpstr>
      <vt:lpstr>Il Dossier Formativo: l’esperienza dell’ULSS 9 di Treviso</vt:lpstr>
      <vt:lpstr>Presentazione standard di PowerPoint</vt:lpstr>
      <vt:lpstr>Il Dossier Formativo di Gruppo in PS e Medicina d’urgenza</vt:lpstr>
      <vt:lpstr>Presentazione standard di PowerPoint</vt:lpstr>
      <vt:lpstr>Presentazione standard di PowerPoint</vt:lpstr>
      <vt:lpstr>SINTESI DEL PROCESSO</vt:lpstr>
      <vt:lpstr>SOFTWARE GESTIONALE  DELLA FORMAZIONE COME RISORSA INDISPENSABILE</vt:lpstr>
      <vt:lpstr>SOFTWARE GESTIONALE PER LA FORMAZIONE </vt:lpstr>
      <vt:lpstr>Integrazione Software Dossier</vt:lpstr>
      <vt:lpstr>Presentazione standard di PowerPoint</vt:lpstr>
      <vt:lpstr>Presentazione standard di PowerPoint</vt:lpstr>
      <vt:lpstr>Presentazione standard di PowerPoint</vt:lpstr>
      <vt:lpstr>Presentazione standard di PowerPoint</vt:lpstr>
    </vt:vector>
  </TitlesOfParts>
  <Company> Ulss9</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subject/>
  <dc:creator>Chiara Favaro</dc:creator>
  <cp:keywords/>
  <dc:description/>
  <cp:lastModifiedBy>tecno</cp:lastModifiedBy>
  <cp:revision>654</cp:revision>
  <dcterms:created xsi:type="dcterms:W3CDTF">2007-03-13T16:42:28Z</dcterms:created>
  <dcterms:modified xsi:type="dcterms:W3CDTF">2012-10-16T14:33:47Z</dcterms:modified>
</cp:coreProperties>
</file>